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4"/>
    <p:sldMasterId id="2147483668" r:id="rId5"/>
    <p:sldMasterId id="2147483674" r:id="rId6"/>
    <p:sldMasterId id="2147483648" r:id="rId7"/>
    <p:sldMasterId id="2147483684" r:id="rId8"/>
    <p:sldMasterId id="2147483697" r:id="rId9"/>
    <p:sldMasterId id="2147483716" r:id="rId10"/>
  </p:sldMasterIdLst>
  <p:notesMasterIdLst>
    <p:notesMasterId r:id="rId31"/>
  </p:notesMasterIdLst>
  <p:handoutMasterIdLst>
    <p:handoutMasterId r:id="rId32"/>
  </p:handoutMasterIdLst>
  <p:sldIdLst>
    <p:sldId id="386" r:id="rId11"/>
    <p:sldId id="2007578892" r:id="rId12"/>
    <p:sldId id="2007579404" r:id="rId13"/>
    <p:sldId id="2007579452" r:id="rId14"/>
    <p:sldId id="2007579454" r:id="rId15"/>
    <p:sldId id="2007579455" r:id="rId16"/>
    <p:sldId id="2007579456" r:id="rId17"/>
    <p:sldId id="2007579468" r:id="rId18"/>
    <p:sldId id="2007579457" r:id="rId19"/>
    <p:sldId id="2007579458" r:id="rId20"/>
    <p:sldId id="2007579459" r:id="rId21"/>
    <p:sldId id="2007579471" r:id="rId22"/>
    <p:sldId id="2007579461" r:id="rId23"/>
    <p:sldId id="2007579472" r:id="rId24"/>
    <p:sldId id="2007579463" r:id="rId25"/>
    <p:sldId id="2007579464" r:id="rId26"/>
    <p:sldId id="2007579469" r:id="rId27"/>
    <p:sldId id="2007579466" r:id="rId28"/>
    <p:sldId id="2007579467" r:id="rId29"/>
    <p:sldId id="378" r:id="rId30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D"/>
    <a:srgbClr val="3DC5C4"/>
    <a:srgbClr val="44546A"/>
    <a:srgbClr val="EE7743"/>
    <a:srgbClr val="7DA3C1"/>
    <a:srgbClr val="006FC2"/>
    <a:srgbClr val="95BC49"/>
    <a:srgbClr val="E3304F"/>
    <a:srgbClr val="023E8A"/>
    <a:srgbClr val="E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 autoAdjust="0"/>
    <p:restoredTop sz="88242" autoAdjust="0"/>
  </p:normalViewPr>
  <p:slideViewPr>
    <p:cSldViewPr snapToGrid="0">
      <p:cViewPr varScale="1">
        <p:scale>
          <a:sx n="89" d="100"/>
          <a:sy n="89" d="100"/>
        </p:scale>
        <p:origin x="724" y="56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20/06/2022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20/06/2022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605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14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dirty="0"/>
              <a:t>https://pythonistaplanet.com/advantages-of-django/</a:t>
            </a:r>
          </a:p>
          <a:p>
            <a:endParaRPr lang="de-DE" altLang="zh-CN" dirty="0"/>
          </a:p>
          <a:p>
            <a:r>
              <a:rPr lang="de-DE" altLang="zh-CN" dirty="0"/>
              <a:t>https://developer.mozilla.org/en-US/docs/Learn/Server-side/Django/Introduction#what_does_django_code_look_like</a:t>
            </a:r>
          </a:p>
          <a:p>
            <a:endParaRPr lang="de-DE" altLang="zh-CN" dirty="0"/>
          </a:p>
          <a:p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Django web applications typically group the code that handles each of these steps into separate files: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234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dirty="0"/>
              <a:t>https://medium.com/@VeRobin1/5-benefits-of-using-dreamweaver-for-web-designing-b2ce50fc2173</a:t>
            </a:r>
          </a:p>
          <a:p>
            <a:endParaRPr lang="de-DE" altLang="zh-CN" dirty="0"/>
          </a:p>
          <a:p>
            <a:r>
              <a:rPr lang="de-DE" altLang="zh-CN" dirty="0"/>
              <a:t>https://www.cybersuccess.biz/advantages-of-bootstrap/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054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895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633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32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70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225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829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49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164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767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63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939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38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06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49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100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12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Max Musterstudi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5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05567-D063-3CFC-357C-3EAF01CB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87B72-04EA-27D4-AA34-1E7371A6B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B77092-B352-CBB3-BEE6-61EAAEF8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5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BAC92-BA1B-43C9-852A-7CB380A1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BBEB8-7318-4D52-B5D6-5D4BA184FDAC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4E9C80-6D5B-45FD-8B0C-9568E2C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E3F3CD-9BD1-4822-8FBE-4E83A537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A6CE-CE73-4A41-96F1-5055A7AF9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2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DCAD3-57CB-474D-BB8E-22C073C1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C94EAF-1CA0-4C3A-8F21-A1E162E50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19D330-3A69-45DF-BC5C-947CD611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3863-69BA-4B2E-975A-C0BE9AD5AF5D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C0DB50-796B-48B2-B40D-5F548A12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1763D-0E59-44A4-A351-34CBAFD0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52A91-2791-4894-A86F-39089609B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0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88" y="28619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88845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0" y="770795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4002" y="770794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262449"/>
            <a:ext cx="7821445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Max Musterstudi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Max Musterstudi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DA675F1-802B-41C3-8E3B-0BC107DD15D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18488" y="323850"/>
            <a:ext cx="604837" cy="319088"/>
            <a:chOff x="5177" y="204"/>
            <a:chExt cx="381" cy="201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278AFA4-DDC6-42D4-A3F1-255C64185FE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C130FD9-BFBD-4E3E-B211-7A63652D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Datenverarbeitung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Elektrotechnik und Informationstechnik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EB43FDA-C21A-4028-9F9D-04F9B84750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5900" y="163513"/>
            <a:ext cx="987425" cy="479425"/>
            <a:chOff x="4936" y="103"/>
            <a:chExt cx="622" cy="302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ABFAEBC5-4896-456F-AAD6-30E9B4EC63E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36" y="103"/>
              <a:ext cx="62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5326C43-7159-488F-B003-343C26BFF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76177CA-BC2D-4BD9-B4D9-4A6D15383F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18488" y="323850"/>
            <a:ext cx="604837" cy="319088"/>
            <a:chOff x="5177" y="204"/>
            <a:chExt cx="381" cy="201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9C8D5BA2-685A-4357-9CD4-C0DA2A2EDB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AAF334-35CA-488F-A06A-A270FC9254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2" r:id="rId9"/>
    <p:sldLayoutId id="2147483720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14E6E8-B27A-45CE-A201-D1B536E7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EACD14-9C0D-4D0E-98B3-1987B449C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D6FE1D-58FC-4F26-8EC7-330B8B824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BBEB8-7318-4D52-B5D6-5D4BA184FDAC}" type="datetimeFigureOut">
              <a:rPr lang="zh-CN" altLang="en-US" smtClean="0"/>
              <a:t>2022/6/20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69D935-F6CB-4324-B1CD-3C4995027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BE048-C389-44CA-8858-8977CF72C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9A6CE-CE73-4A41-96F1-5055A7AF96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A5B2EA6-A217-4D51-97EA-B9D96F8E7BB4}"/>
              </a:ext>
            </a:extLst>
          </p:cNvPr>
          <p:cNvSpPr/>
          <p:nvPr userDrawn="1"/>
        </p:nvSpPr>
        <p:spPr>
          <a:xfrm>
            <a:off x="-28783547" y="-16010022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2FB989F-4B9E-4D92-9361-7832A7EE3591}"/>
              </a:ext>
            </a:extLst>
          </p:cNvPr>
          <p:cNvSpPr/>
          <p:nvPr userDrawn="1"/>
        </p:nvSpPr>
        <p:spPr>
          <a:xfrm>
            <a:off x="36030569" y="-15342269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DA617-B244-4096-A4EA-32A5DE3C8216}"/>
              </a:ext>
            </a:extLst>
          </p:cNvPr>
          <p:cNvSpPr/>
          <p:nvPr userDrawn="1"/>
        </p:nvSpPr>
        <p:spPr>
          <a:xfrm>
            <a:off x="-28278221" y="18356179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32B4263-42B2-467E-AAB5-11D4D31D7D71}"/>
              </a:ext>
            </a:extLst>
          </p:cNvPr>
          <p:cNvSpPr/>
          <p:nvPr userDrawn="1"/>
        </p:nvSpPr>
        <p:spPr>
          <a:xfrm>
            <a:off x="36283232" y="17688426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85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5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latex.tum.d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7.gif"/><Relationship Id="rId7" Type="http://schemas.openxmlformats.org/officeDocument/2006/relationships/image" Target="../media/image11.sv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sv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microsoft.com/office/2007/relationships/hdphoto" Target="../media/hdphoto1.wdp"/><Relationship Id="rId18" Type="http://schemas.openxmlformats.org/officeDocument/2006/relationships/image" Target="../media/image25.png"/><Relationship Id="rId3" Type="http://schemas.openxmlformats.org/officeDocument/2006/relationships/image" Target="../media/image7.gif"/><Relationship Id="rId7" Type="http://schemas.openxmlformats.org/officeDocument/2006/relationships/image" Target="../media/image21.svg"/><Relationship Id="rId12" Type="http://schemas.openxmlformats.org/officeDocument/2006/relationships/image" Target="../media/image22.png"/><Relationship Id="rId17" Type="http://schemas.microsoft.com/office/2007/relationships/hdphoto" Target="../media/hdphoto3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17.jpg"/><Relationship Id="rId5" Type="http://schemas.openxmlformats.org/officeDocument/2006/relationships/image" Target="../media/image19.svg"/><Relationship Id="rId15" Type="http://schemas.microsoft.com/office/2007/relationships/hdphoto" Target="../media/hdphoto2.wdp"/><Relationship Id="rId10" Type="http://schemas.openxmlformats.org/officeDocument/2006/relationships/image" Target="../media/image16.jpg"/><Relationship Id="rId19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15.jp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1.png"/><Relationship Id="rId3" Type="http://schemas.openxmlformats.org/officeDocument/2006/relationships/image" Target="../media/image7.gif"/><Relationship Id="rId7" Type="http://schemas.openxmlformats.org/officeDocument/2006/relationships/image" Target="../media/image28.png"/><Relationship Id="rId12" Type="http://schemas.microsoft.com/office/2007/relationships/hdphoto" Target="../media/hdphoto8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microsoft.com/office/2007/relationships/hdphoto" Target="../media/hdphoto7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5">
            <a:extLst>
              <a:ext uri="{FF2B5EF4-FFF2-40B4-BE49-F238E27FC236}">
                <a16:creationId xmlns:a16="http://schemas.microsoft.com/office/drawing/2014/main" id="{B40BF64A-1CEB-A68D-733F-99338C04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" b="81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6">
            <a:extLst>
              <a:ext uri="{FF2B5EF4-FFF2-40B4-BE49-F238E27FC236}">
                <a16:creationId xmlns:a16="http://schemas.microsoft.com/office/drawing/2014/main" id="{DB585220-DF7D-D0C6-39C7-8E9C32D22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019550"/>
          </a:xfrm>
          <a:prstGeom prst="rect">
            <a:avLst/>
          </a:prstGeom>
          <a:solidFill>
            <a:srgbClr val="0065BD">
              <a:alpha val="65097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65BD"/>
              </a:solidFill>
            </a:endParaRPr>
          </a:p>
        </p:txBody>
      </p:sp>
      <p:grpSp>
        <p:nvGrpSpPr>
          <p:cNvPr id="17" name="组合 1">
            <a:extLst>
              <a:ext uri="{FF2B5EF4-FFF2-40B4-BE49-F238E27FC236}">
                <a16:creationId xmlns:a16="http://schemas.microsoft.com/office/drawing/2014/main" id="{5D791433-A48E-37DE-BFD3-91F55F07B97B}"/>
              </a:ext>
            </a:extLst>
          </p:cNvPr>
          <p:cNvGrpSpPr>
            <a:grpSpLocks/>
          </p:cNvGrpSpPr>
          <p:nvPr/>
        </p:nvGrpSpPr>
        <p:grpSpPr bwMode="auto">
          <a:xfrm>
            <a:off x="2607469" y="-94059"/>
            <a:ext cx="3579019" cy="3965972"/>
            <a:chOff x="0" y="0"/>
            <a:chExt cx="3926934" cy="4352253"/>
          </a:xfrm>
          <a:solidFill>
            <a:srgbClr val="0065BD">
              <a:alpha val="42000"/>
            </a:srgbClr>
          </a:solidFill>
        </p:grpSpPr>
        <p:sp>
          <p:nvSpPr>
            <p:cNvPr id="18" name="等腰三角形 25">
              <a:extLst>
                <a:ext uri="{FF2B5EF4-FFF2-40B4-BE49-F238E27FC236}">
                  <a16:creationId xmlns:a16="http://schemas.microsoft.com/office/drawing/2014/main" id="{3E689B46-5423-5E10-7709-FC02D80A2B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等腰三角形 26">
              <a:extLst>
                <a:ext uri="{FF2B5EF4-FFF2-40B4-BE49-F238E27FC236}">
                  <a16:creationId xmlns:a16="http://schemas.microsoft.com/office/drawing/2014/main" id="{57D06B21-5101-6637-B854-07D63320FD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55590" y="665598"/>
              <a:ext cx="3565365" cy="3073590"/>
            </a:xfrm>
            <a:prstGeom prst="triangle">
              <a:avLst>
                <a:gd name="adj" fmla="val 50000"/>
              </a:avLst>
            </a:prstGeom>
            <a:grpFill/>
            <a:ln w="9525">
              <a:solidFill>
                <a:srgbClr val="0065BD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椭圆 28">
              <a:extLst>
                <a:ext uri="{FF2B5EF4-FFF2-40B4-BE49-F238E27FC236}">
                  <a16:creationId xmlns:a16="http://schemas.microsoft.com/office/drawing/2014/main" id="{2D5B02B2-0E87-7786-233A-4D3C2F8A6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7" y="1363044"/>
              <a:ext cx="228600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椭圆 32">
              <a:extLst>
                <a:ext uri="{FF2B5EF4-FFF2-40B4-BE49-F238E27FC236}">
                  <a16:creationId xmlns:a16="http://schemas.microsoft.com/office/drawing/2014/main" id="{ACD5B3F9-595F-DF2F-CB80-186DABCF1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33">
              <a:extLst>
                <a:ext uri="{FF2B5EF4-FFF2-40B4-BE49-F238E27FC236}">
                  <a16:creationId xmlns:a16="http://schemas.microsoft.com/office/drawing/2014/main" id="{BD452EBA-2488-CB78-52E3-9D6D8BBD3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" name="矩形 7">
            <a:extLst>
              <a:ext uri="{FF2B5EF4-FFF2-40B4-BE49-F238E27FC236}">
                <a16:creationId xmlns:a16="http://schemas.microsoft.com/office/drawing/2014/main" id="{4B4E7B2D-8EE3-CF60-83B9-003AADF48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9550"/>
            <a:ext cx="9144000" cy="1123950"/>
          </a:xfrm>
          <a:prstGeom prst="rect">
            <a:avLst/>
          </a:prstGeom>
          <a:solidFill>
            <a:srgbClr val="0065B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7" name="组合 3">
            <a:extLst>
              <a:ext uri="{FF2B5EF4-FFF2-40B4-BE49-F238E27FC236}">
                <a16:creationId xmlns:a16="http://schemas.microsoft.com/office/drawing/2014/main" id="{8E0A7E70-F950-2BF4-FBED-4DF659B33226}"/>
              </a:ext>
            </a:extLst>
          </p:cNvPr>
          <p:cNvGrpSpPr>
            <a:grpSpLocks/>
          </p:cNvGrpSpPr>
          <p:nvPr/>
        </p:nvGrpSpPr>
        <p:grpSpPr bwMode="auto">
          <a:xfrm>
            <a:off x="2430649" y="1310081"/>
            <a:ext cx="4141985" cy="1334712"/>
            <a:chOff x="-159553" y="572120"/>
            <a:chExt cx="5522414" cy="1779913"/>
          </a:xfrm>
        </p:grpSpPr>
        <p:sp>
          <p:nvSpPr>
            <p:cNvPr id="8" name="文本框 27">
              <a:extLst>
                <a:ext uri="{FF2B5EF4-FFF2-40B4-BE49-F238E27FC236}">
                  <a16:creationId xmlns:a16="http://schemas.microsoft.com/office/drawing/2014/main" id="{0F9CB2F0-D645-CAEB-83D1-48343419C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9553" y="572120"/>
              <a:ext cx="5522414" cy="123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Pecha Kucha </a:t>
              </a:r>
              <a:r>
                <a:rPr lang="en-US" altLang="zh-CN" sz="4400" baseline="600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sz="4400" baseline="60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35">
              <a:extLst>
                <a:ext uri="{FF2B5EF4-FFF2-40B4-BE49-F238E27FC236}">
                  <a16:creationId xmlns:a16="http://schemas.microsoft.com/office/drawing/2014/main" id="{8437860B-5C4A-D1E4-C29F-F36C36135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9553" y="1982640"/>
              <a:ext cx="5522414" cy="3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de-DE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presentation from the group6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任意多边形 46">
            <a:extLst>
              <a:ext uri="{FF2B5EF4-FFF2-40B4-BE49-F238E27FC236}">
                <a16:creationId xmlns:a16="http://schemas.microsoft.com/office/drawing/2014/main" id="{8FC4F354-696C-4E4B-82D2-4D0EB3760CAE}"/>
              </a:ext>
            </a:extLst>
          </p:cNvPr>
          <p:cNvSpPr>
            <a:spLocks/>
          </p:cNvSpPr>
          <p:nvPr/>
        </p:nvSpPr>
        <p:spPr bwMode="auto">
          <a:xfrm>
            <a:off x="0" y="4300537"/>
            <a:ext cx="789385" cy="842963"/>
          </a:xfrm>
          <a:custGeom>
            <a:avLst/>
            <a:gdLst>
              <a:gd name="T0" fmla="*/ 349010 w 1053177"/>
              <a:gd name="T1" fmla="*/ 0 h 1123422"/>
              <a:gd name="T2" fmla="*/ 1050523 w 1053177"/>
              <a:gd name="T3" fmla="*/ 704610 h 1123422"/>
              <a:gd name="T4" fmla="*/ 930716 w 1053177"/>
              <a:gd name="T5" fmla="*/ 1098563 h 1123422"/>
              <a:gd name="T6" fmla="*/ 908559 w 1053177"/>
              <a:gd name="T7" fmla="*/ 1125535 h 1123422"/>
              <a:gd name="T8" fmla="*/ 0 w 1053177"/>
              <a:gd name="T9" fmla="*/ 1125535 h 1123422"/>
              <a:gd name="T10" fmla="*/ 0 w 1053177"/>
              <a:gd name="T11" fmla="*/ 96776 h 1123422"/>
              <a:gd name="T12" fmla="*/ 75948 w 1053177"/>
              <a:gd name="T13" fmla="*/ 55372 h 1123422"/>
              <a:gd name="T14" fmla="*/ 349010 w 1053177"/>
              <a:gd name="T15" fmla="*/ 0 h 112342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3177"/>
              <a:gd name="T25" fmla="*/ 0 h 1123422"/>
              <a:gd name="T26" fmla="*/ 1053177 w 1053177"/>
              <a:gd name="T27" fmla="*/ 1123422 h 112342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3177" h="1123422">
                <a:moveTo>
                  <a:pt x="349891" y="0"/>
                </a:moveTo>
                <a:cubicBezTo>
                  <a:pt x="738305" y="0"/>
                  <a:pt x="1053177" y="314872"/>
                  <a:pt x="1053177" y="703286"/>
                </a:cubicBezTo>
                <a:cubicBezTo>
                  <a:pt x="1053177" y="848942"/>
                  <a:pt x="1008898" y="984255"/>
                  <a:pt x="933067" y="1096500"/>
                </a:cubicBezTo>
                <a:lnTo>
                  <a:pt x="910854" y="1123422"/>
                </a:lnTo>
                <a:lnTo>
                  <a:pt x="0" y="1123422"/>
                </a:lnTo>
                <a:lnTo>
                  <a:pt x="0" y="96596"/>
                </a:lnTo>
                <a:lnTo>
                  <a:pt x="76140" y="55268"/>
                </a:lnTo>
                <a:cubicBezTo>
                  <a:pt x="160280" y="19680"/>
                  <a:pt x="252788" y="0"/>
                  <a:pt x="349891" y="0"/>
                </a:cubicBez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" name="椭圆 37">
            <a:extLst>
              <a:ext uri="{FF2B5EF4-FFF2-40B4-BE49-F238E27FC236}">
                <a16:creationId xmlns:a16="http://schemas.microsoft.com/office/drawing/2014/main" id="{A5FC1663-AFA7-25FE-A0BF-69FA438C3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4015979"/>
            <a:ext cx="431006" cy="431006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椭圆 38">
            <a:extLst>
              <a:ext uri="{FF2B5EF4-FFF2-40B4-BE49-F238E27FC236}">
                <a16:creationId xmlns:a16="http://schemas.microsoft.com/office/drawing/2014/main" id="{E5F87B97-7FAF-5072-7237-B6EE22A65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426619"/>
            <a:ext cx="170260" cy="171450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任意多边形 42">
            <a:extLst>
              <a:ext uri="{FF2B5EF4-FFF2-40B4-BE49-F238E27FC236}">
                <a16:creationId xmlns:a16="http://schemas.microsoft.com/office/drawing/2014/main" id="{0CEC02D3-7BA9-7EB1-12D5-46430568D4FA}"/>
              </a:ext>
            </a:extLst>
          </p:cNvPr>
          <p:cNvSpPr>
            <a:spLocks/>
          </p:cNvSpPr>
          <p:nvPr/>
        </p:nvSpPr>
        <p:spPr bwMode="auto">
          <a:xfrm>
            <a:off x="1" y="2769394"/>
            <a:ext cx="307181" cy="785813"/>
          </a:xfrm>
          <a:custGeom>
            <a:avLst/>
            <a:gdLst>
              <a:gd name="T0" fmla="*/ 0 w 410033"/>
              <a:gd name="T1" fmla="*/ 0 h 1047702"/>
              <a:gd name="T2" fmla="*/ 78719 w 410033"/>
              <a:gd name="T3" fmla="*/ 24549 h 1047702"/>
              <a:gd name="T4" fmla="*/ 408205 w 410033"/>
              <a:gd name="T5" fmla="*/ 523947 h 1047702"/>
              <a:gd name="T6" fmla="*/ 78719 w 410033"/>
              <a:gd name="T7" fmla="*/ 1023345 h 1047702"/>
              <a:gd name="T8" fmla="*/ 0 w 410033"/>
              <a:gd name="T9" fmla="*/ 1047894 h 1047702"/>
              <a:gd name="T10" fmla="*/ 0 w 410033"/>
              <a:gd name="T11" fmla="*/ 0 h 10477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33"/>
              <a:gd name="T19" fmla="*/ 0 h 1047702"/>
              <a:gd name="T20" fmla="*/ 410033 w 410033"/>
              <a:gd name="T21" fmla="*/ 1047702 h 104770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33" h="1047702">
                <a:moveTo>
                  <a:pt x="0" y="0"/>
                </a:moveTo>
                <a:lnTo>
                  <a:pt x="79071" y="24545"/>
                </a:lnTo>
                <a:cubicBezTo>
                  <a:pt x="273564" y="106809"/>
                  <a:pt x="410033" y="299393"/>
                  <a:pt x="410033" y="523851"/>
                </a:cubicBezTo>
                <a:cubicBezTo>
                  <a:pt x="410033" y="748310"/>
                  <a:pt x="273564" y="940894"/>
                  <a:pt x="79071" y="1023157"/>
                </a:cubicBezTo>
                <a:lnTo>
                  <a:pt x="0" y="10477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" name="椭圆 40">
            <a:extLst>
              <a:ext uri="{FF2B5EF4-FFF2-40B4-BE49-F238E27FC236}">
                <a16:creationId xmlns:a16="http://schemas.microsoft.com/office/drawing/2014/main" id="{482E86A9-AC47-1F9F-6B07-0AA83DDFD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6" y="3709988"/>
            <a:ext cx="416719" cy="416719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365817BC-12DF-5A14-6DE4-ACC2E04A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6172" y="4276275"/>
            <a:ext cx="1158382" cy="61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8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Model evaluation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122DED8-A5D0-55BC-DEB3-73622266208A}"/>
                  </a:ext>
                </a:extLst>
              </p:cNvPr>
              <p:cNvSpPr/>
              <p:nvPr/>
            </p:nvSpPr>
            <p:spPr>
              <a:xfrm>
                <a:off x="2439000" y="990786"/>
                <a:ext cx="6296970" cy="3456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F1-score: the harmonic mean of the precision and recall</a:t>
                </a: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2∗</m:t>
                      </m:r>
                      <m:f>
                        <m:fPr>
                          <m:ctrlPr>
                            <a:rPr lang="en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DE" sz="1600" dirty="0"/>
              </a:p>
              <a:p>
                <a:pPr>
                  <a:lnSpc>
                    <a:spcPct val="114000"/>
                  </a:lnSpc>
                </a:pPr>
                <a:endParaRPr lang="en-US" sz="1600" dirty="0"/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Receiver Operating Characteristic curve (ROC): plot TPR vs. FPR at different classification thresholds</a:t>
                </a: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DE" sz="1600" dirty="0"/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Average Precision (AP): the area under the precision-recall curve</a:t>
                </a: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DE" sz="1600" dirty="0"/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Mean Average Precision (</a:t>
                </a:r>
                <a:r>
                  <a:rPr lang="en-US" sz="1600" dirty="0" err="1"/>
                  <a:t>mAP</a:t>
                </a:r>
                <a:r>
                  <a:rPr lang="en-US" sz="1600" dirty="0"/>
                  <a:t>): all the AP values averaged over different categories</a:t>
                </a:r>
                <a:endParaRPr lang="en-DE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122DED8-A5D0-55BC-DEB3-736222662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000" y="990786"/>
                <a:ext cx="6296970" cy="3456267"/>
              </a:xfrm>
              <a:prstGeom prst="rect">
                <a:avLst/>
              </a:prstGeom>
              <a:blipFill>
                <a:blip r:embed="rId4"/>
                <a:stretch>
                  <a:fillRect l="-403" t="-733" r="-1008" b="-14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2109;p37">
            <a:extLst>
              <a:ext uri="{FF2B5EF4-FFF2-40B4-BE49-F238E27FC236}">
                <a16:creationId xmlns:a16="http://schemas.microsoft.com/office/drawing/2014/main" id="{15447C04-7BF4-BBCC-8D41-246958EECD69}"/>
              </a:ext>
            </a:extLst>
          </p:cNvPr>
          <p:cNvSpPr/>
          <p:nvPr/>
        </p:nvSpPr>
        <p:spPr>
          <a:xfrm>
            <a:off x="72000" y="19620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02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Web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2109;p37">
            <a:extLst>
              <a:ext uri="{FF2B5EF4-FFF2-40B4-BE49-F238E27FC236}">
                <a16:creationId xmlns:a16="http://schemas.microsoft.com/office/drawing/2014/main" id="{DD3DBB6A-E545-1C1A-B3AE-89BCBEE56E89}"/>
              </a:ext>
            </a:extLst>
          </p:cNvPr>
          <p:cNvSpPr/>
          <p:nvPr/>
        </p:nvSpPr>
        <p:spPr>
          <a:xfrm>
            <a:off x="72000" y="26820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334DC4-771B-8B68-8F1F-67B18D2A4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81" y="1671242"/>
            <a:ext cx="4255713" cy="3002278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702238EB-71B2-9B18-9BA0-C452B5B869CC}"/>
              </a:ext>
            </a:extLst>
          </p:cNvPr>
          <p:cNvSpPr txBox="1"/>
          <p:nvPr/>
        </p:nvSpPr>
        <p:spPr>
          <a:xfrm>
            <a:off x="2390398" y="900006"/>
            <a:ext cx="5198468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lnSpc>
                <a:spcPct val="114000"/>
              </a:lnSpc>
            </a:pPr>
            <a:r>
              <a:rPr lang="en-US" sz="1600" b="1" dirty="0">
                <a:solidFill>
                  <a:srgbClr val="0065BD"/>
                </a:solidFill>
                <a:ea typeface="微软雅黑"/>
              </a:rPr>
              <a:t>Django Web Framework:</a:t>
            </a:r>
          </a:p>
          <a:p>
            <a:pPr defTabSz="914378">
              <a:lnSpc>
                <a:spcPct val="114000"/>
              </a:lnSpc>
            </a:pPr>
            <a:r>
              <a:rPr lang="en-US" sz="1600" dirty="0">
                <a:solidFill>
                  <a:prstClr val="black"/>
                </a:solidFill>
                <a:ea typeface="微软雅黑"/>
              </a:rPr>
              <a:t>The web framework for perfectionists with deadlines 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D342C5-2774-ED15-665C-07E410976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394" y="1606212"/>
            <a:ext cx="2426706" cy="8392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1D7062-3764-78AC-5787-A823104B2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922" y="2575165"/>
            <a:ext cx="2426706" cy="181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Web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2109;p37">
            <a:extLst>
              <a:ext uri="{FF2B5EF4-FFF2-40B4-BE49-F238E27FC236}">
                <a16:creationId xmlns:a16="http://schemas.microsoft.com/office/drawing/2014/main" id="{DD3DBB6A-E545-1C1A-B3AE-89BCBEE56E89}"/>
              </a:ext>
            </a:extLst>
          </p:cNvPr>
          <p:cNvSpPr/>
          <p:nvPr/>
        </p:nvSpPr>
        <p:spPr>
          <a:xfrm>
            <a:off x="72000" y="26820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702238EB-71B2-9B18-9BA0-C452B5B869CC}"/>
              </a:ext>
            </a:extLst>
          </p:cNvPr>
          <p:cNvSpPr txBox="1"/>
          <p:nvPr/>
        </p:nvSpPr>
        <p:spPr>
          <a:xfrm>
            <a:off x="2279810" y="937016"/>
            <a:ext cx="4188446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lnSpc>
                <a:spcPct val="114000"/>
              </a:lnSpc>
            </a:pPr>
            <a:r>
              <a:rPr lang="en-US" sz="1600" b="1" dirty="0">
                <a:solidFill>
                  <a:srgbClr val="0065BD"/>
                </a:solidFill>
                <a:ea typeface="微软雅黑"/>
              </a:rPr>
              <a:t>WEB GUI Design </a:t>
            </a:r>
            <a:r>
              <a:rPr lang="de-DE" sz="1600" b="1" dirty="0">
                <a:solidFill>
                  <a:srgbClr val="0065BD"/>
                </a:solidFill>
                <a:ea typeface="微软雅黑"/>
              </a:rPr>
              <a:t>&amp; Implementation</a:t>
            </a:r>
            <a:endParaRPr lang="en-US" sz="1600" b="1" dirty="0">
              <a:solidFill>
                <a:srgbClr val="0065BD"/>
              </a:solidFill>
              <a:ea typeface="微软雅黑"/>
            </a:endParaRPr>
          </a:p>
          <a:p>
            <a:pPr marL="285750" indent="-285750" defTabSz="91437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ea typeface="微软雅黑"/>
              </a:rPr>
              <a:t>Adobe Dreamweaver</a:t>
            </a:r>
          </a:p>
          <a:p>
            <a:pPr marL="285750" indent="-285750" defTabSz="91437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ea typeface="微软雅黑"/>
              </a:rPr>
              <a:t>Bootstrap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70ED10-2AE4-B89D-628D-AFF7679E5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702" y="621308"/>
            <a:ext cx="1199369" cy="1169384"/>
          </a:xfrm>
          <a:prstGeom prst="rect">
            <a:avLst/>
          </a:prstGeom>
        </p:spPr>
      </p:pic>
      <p:pic>
        <p:nvPicPr>
          <p:cNvPr id="13" name="Grafik 12" descr="Ein Bild, das Text, Vektorgrafiken, ClipArt, Silhouette enthält.&#10;&#10;Automatisch generierte Beschreibung">
            <a:extLst>
              <a:ext uri="{FF2B5EF4-FFF2-40B4-BE49-F238E27FC236}">
                <a16:creationId xmlns:a16="http://schemas.microsoft.com/office/drawing/2014/main" id="{855D97AA-05C9-0CB4-D8A6-30B440D68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788" y="1406982"/>
            <a:ext cx="1039840" cy="10398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C977B63-E046-D79E-1E87-CF0AFB933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007" y="1908009"/>
            <a:ext cx="4817576" cy="136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A4A1E31-6069-5999-F451-BAAFA78340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736"/>
          <a:stretch/>
        </p:blipFill>
        <p:spPr>
          <a:xfrm>
            <a:off x="2656939" y="3300513"/>
            <a:ext cx="4521711" cy="14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8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0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>
              <a:lnSpc>
                <a:spcPct val="114000"/>
              </a:lnSpc>
              <a:defRPr/>
            </a:pPr>
            <a:endParaRPr lang="zh-CN" altLang="en-US" dirty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1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4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9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4378">
              <a:defRPr/>
            </a:pPr>
            <a:fld id="{CE58CB1E-F828-4F11-99E0-327109AF9DA4}" type="slidenum">
              <a:rPr lang="de-DE" sz="1100">
                <a:solidFill>
                  <a:prstClr val="black"/>
                </a:solidFill>
                <a:ea typeface="微软雅黑"/>
              </a:rPr>
              <a:pPr defTabSz="914378">
                <a:defRPr/>
              </a:pPr>
              <a:t>13</a:t>
            </a:fld>
            <a:endParaRPr lang="de-DE" sz="1100" dirty="0">
              <a:solidFill>
                <a:prstClr val="black"/>
              </a:solidFill>
              <a:ea typeface="微软雅黑"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4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endParaRPr lang="zh-CN" altLang="en-US" kern="0">
              <a:solidFill>
                <a:prstClr val="white"/>
              </a:solidFill>
              <a:latin typeface="Arial"/>
              <a:ea typeface="微软雅黑"/>
              <a:cs typeface="Arial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7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78"/>
            <a:r>
              <a:rPr lang="en-US" altLang="zh-CN" sz="1400" b="1" dirty="0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solidFill>
                <a:prstClr val="black"/>
              </a:solidFill>
              <a:latin typeface="Calibri" panose="020F0502020204030204" pitchFamily="34" charset="0"/>
              <a:ea typeface="微软雅黑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1" y="1926001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78">
              <a:lnSpc>
                <a:spcPct val="115000"/>
              </a:lnSpc>
              <a:buClr>
                <a:srgbClr val="000000"/>
              </a:buClr>
              <a:defRPr/>
            </a:pPr>
            <a:r>
              <a:rPr lang="en-US" altLang="zh-CN" sz="1400" b="1" kern="0" dirty="0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1" y="4086001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78">
              <a:lnSpc>
                <a:spcPct val="114000"/>
              </a:lnSpc>
            </a:pPr>
            <a:r>
              <a:rPr lang="en-US" altLang="zh-CN" sz="1400" b="1" dirty="0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solidFill>
                <a:prstClr val="black"/>
              </a:solidFill>
              <a:latin typeface="Calibri" panose="020F0502020204030204" pitchFamily="34" charset="0"/>
              <a:ea typeface="微软雅黑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4" y="200065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pPr defTabSz="914378"/>
              <a:endParaRPr lang="zh-CN" altLang="en-US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pPr defTabSz="914378"/>
              <a:endParaRPr lang="zh-CN" altLang="en-US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pPr defTabSz="914378"/>
              <a:endParaRPr lang="zh-CN" altLang="en-US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pPr defTabSz="914378"/>
              <a:endParaRPr lang="zh-CN" altLang="en-US" dirty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378"/>
              <a:r>
                <a:rPr lang="en-US" altLang="zh-CN" sz="2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Impact" panose="020B0806030902050204" pitchFamily="34" charset="0"/>
                  <a:ea typeface="微软雅黑"/>
                </a:rPr>
                <a:t>Git &amp; Repository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1" y="1206001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78">
              <a:lnSpc>
                <a:spcPct val="115000"/>
              </a:lnSpc>
              <a:buClr>
                <a:srgbClr val="000000"/>
              </a:buClr>
              <a:defRPr/>
            </a:pPr>
            <a:r>
              <a:rPr lang="en-US" altLang="zh-CN" sz="1400" b="1" kern="0" dirty="0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1" y="2646001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78">
              <a:lnSpc>
                <a:spcPct val="115000"/>
              </a:lnSpc>
              <a:buClr>
                <a:srgbClr val="000000"/>
              </a:buClr>
              <a:defRPr/>
            </a:pPr>
            <a:r>
              <a:rPr lang="en-US" altLang="zh-CN" sz="1400" b="1" kern="0" dirty="0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1" y="3366001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78">
              <a:lnSpc>
                <a:spcPct val="115000"/>
              </a:lnSpc>
              <a:buClr>
                <a:srgbClr val="000000"/>
              </a:buClr>
              <a:defRPr/>
            </a:pPr>
            <a:r>
              <a:rPr lang="en-US" altLang="zh-CN" sz="1400" b="1" kern="0" dirty="0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1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78">
              <a:lnSpc>
                <a:spcPct val="114000"/>
              </a:lnSpc>
            </a:pPr>
            <a:r>
              <a:rPr lang="en-US" altLang="zh-CN" sz="1400" b="1" dirty="0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solidFill>
                  <a:prstClr val="black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solidFill>
                <a:prstClr val="black"/>
              </a:solidFill>
              <a:latin typeface="Calibri" panose="020F0502020204030204" pitchFamily="34" charset="0"/>
              <a:ea typeface="微软雅黑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D72F6-4DEC-C3AD-AB33-E2AEFE8AE7B8}"/>
              </a:ext>
            </a:extLst>
          </p:cNvPr>
          <p:cNvSpPr txBox="1"/>
          <p:nvPr/>
        </p:nvSpPr>
        <p:spPr>
          <a:xfrm>
            <a:off x="2512343" y="1070394"/>
            <a:ext cx="2963055" cy="1941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lnSpc>
                <a:spcPct val="114000"/>
              </a:lnSpc>
            </a:pPr>
            <a:r>
              <a:rPr lang="en-US" sz="1600" b="1" dirty="0">
                <a:solidFill>
                  <a:srgbClr val="0065BD"/>
                </a:solidFill>
                <a:ea typeface="微软雅黑"/>
              </a:rPr>
              <a:t>Upload local files to git:</a:t>
            </a:r>
          </a:p>
          <a:p>
            <a:pPr marL="285743" indent="-285743" defTabSz="91437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ea typeface="微软雅黑"/>
              </a:rPr>
              <a:t>cd </a:t>
            </a:r>
            <a:r>
              <a:rPr lang="en-US" sz="1600" dirty="0" err="1">
                <a:solidFill>
                  <a:prstClr val="black"/>
                </a:solidFill>
                <a:ea typeface="微软雅黑"/>
              </a:rPr>
              <a:t>existing_repo</a:t>
            </a:r>
            <a:r>
              <a:rPr lang="en-US" sz="1600" dirty="0">
                <a:solidFill>
                  <a:prstClr val="black"/>
                </a:solidFill>
                <a:ea typeface="微软雅黑"/>
              </a:rPr>
              <a:t> </a:t>
            </a:r>
          </a:p>
          <a:p>
            <a:pPr marL="285743" indent="-285743" defTabSz="91437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ea typeface="微软雅黑"/>
              </a:rPr>
              <a:t>git remote add origin https://</a:t>
            </a:r>
            <a:r>
              <a:rPr lang="en-US" sz="1600" dirty="0" err="1">
                <a:solidFill>
                  <a:prstClr val="black"/>
                </a:solidFill>
                <a:ea typeface="微软雅黑"/>
              </a:rPr>
              <a:t>gitlab.ldv.ei.tum.de</a:t>
            </a:r>
            <a:r>
              <a:rPr lang="en-US" sz="1600" dirty="0">
                <a:solidFill>
                  <a:prstClr val="black"/>
                </a:solidFill>
                <a:ea typeface="微软雅黑"/>
              </a:rPr>
              <a:t>/ami2022/Group06.git </a:t>
            </a:r>
          </a:p>
          <a:p>
            <a:pPr marL="285743" indent="-285743" defTabSz="91437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ea typeface="微软雅黑"/>
              </a:rPr>
              <a:t>git branch -M master </a:t>
            </a:r>
          </a:p>
          <a:p>
            <a:pPr marL="285743" indent="-285743" defTabSz="91437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ea typeface="微软雅黑"/>
              </a:rPr>
              <a:t>git push -</a:t>
            </a:r>
            <a:r>
              <a:rPr lang="en-US" sz="1600" dirty="0" err="1">
                <a:solidFill>
                  <a:prstClr val="black"/>
                </a:solidFill>
                <a:ea typeface="微软雅黑"/>
              </a:rPr>
              <a:t>uf</a:t>
            </a:r>
            <a:r>
              <a:rPr lang="en-US" sz="1600" dirty="0">
                <a:solidFill>
                  <a:prstClr val="black"/>
                </a:solidFill>
                <a:ea typeface="微软雅黑"/>
              </a:rPr>
              <a:t> origin master </a:t>
            </a:r>
            <a:endParaRPr lang="en-DE" sz="1600" dirty="0" err="1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FDE97-C687-326B-EB32-4336617062CD}"/>
              </a:ext>
            </a:extLst>
          </p:cNvPr>
          <p:cNvSpPr txBox="1"/>
          <p:nvPr/>
        </p:nvSpPr>
        <p:spPr>
          <a:xfrm>
            <a:off x="2509007" y="3215642"/>
            <a:ext cx="373674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lnSpc>
                <a:spcPct val="114000"/>
              </a:lnSpc>
            </a:pPr>
            <a:r>
              <a:rPr lang="en-US" sz="1600" b="1" dirty="0">
                <a:solidFill>
                  <a:srgbClr val="0065BD"/>
                </a:solidFill>
                <a:ea typeface="微软雅黑"/>
              </a:rPr>
              <a:t>Already existing files</a:t>
            </a:r>
            <a:r>
              <a:rPr lang="zh-CN" altLang="en-US" sz="1600" b="1" dirty="0">
                <a:solidFill>
                  <a:srgbClr val="0065BD"/>
                </a:solidFill>
                <a:ea typeface="微软雅黑"/>
              </a:rPr>
              <a:t> </a:t>
            </a:r>
            <a:r>
              <a:rPr lang="en-US" altLang="zh-CN" sz="1600" b="1" dirty="0">
                <a:solidFill>
                  <a:srgbClr val="0065BD"/>
                </a:solidFill>
                <a:ea typeface="微软雅黑"/>
              </a:rPr>
              <a:t>in our group git:</a:t>
            </a:r>
            <a:endParaRPr lang="en-DE" sz="1600" b="1" dirty="0" err="1">
              <a:solidFill>
                <a:srgbClr val="0065BD"/>
              </a:solidFill>
              <a:ea typeface="微软雅黑"/>
            </a:endParaRPr>
          </a:p>
        </p:txBody>
      </p:sp>
      <p:pic>
        <p:nvPicPr>
          <p:cNvPr id="1026" name="Picture 2" descr="Git – Wikipedia">
            <a:extLst>
              <a:ext uri="{FF2B5EF4-FFF2-40B4-BE49-F238E27FC236}">
                <a16:creationId xmlns:a16="http://schemas.microsoft.com/office/drawing/2014/main" id="{15D91460-4935-AF28-27EA-8D0D811C4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160" y="3683571"/>
            <a:ext cx="1641335" cy="68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inrichten von Repositorys - Azure DevOps | Microsoft Docs">
            <a:extLst>
              <a:ext uri="{FF2B5EF4-FFF2-40B4-BE49-F238E27FC236}">
                <a16:creationId xmlns:a16="http://schemas.microsoft.com/office/drawing/2014/main" id="{C50B9CD2-A39B-84F8-3006-026F6106C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320" y="711350"/>
            <a:ext cx="3256175" cy="256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109;p37">
            <a:extLst>
              <a:ext uri="{FF2B5EF4-FFF2-40B4-BE49-F238E27FC236}">
                <a16:creationId xmlns:a16="http://schemas.microsoft.com/office/drawing/2014/main" id="{C42E66B2-7480-B0D4-1EFE-C452E26D518C}"/>
              </a:ext>
            </a:extLst>
          </p:cNvPr>
          <p:cNvSpPr/>
          <p:nvPr/>
        </p:nvSpPr>
        <p:spPr>
          <a:xfrm>
            <a:off x="72000" y="34020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393FA1E-D0A4-AA54-27B4-5EB47A5D3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1777" y="3535037"/>
            <a:ext cx="3927457" cy="156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Docker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9E65D5-A969-6199-D253-2626319C8D2F}"/>
              </a:ext>
            </a:extLst>
          </p:cNvPr>
          <p:cNvGrpSpPr/>
          <p:nvPr/>
        </p:nvGrpSpPr>
        <p:grpSpPr>
          <a:xfrm>
            <a:off x="5517622" y="972053"/>
            <a:ext cx="3575007" cy="931947"/>
            <a:chOff x="5568993" y="1572074"/>
            <a:chExt cx="3575007" cy="931947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5DAEC861-C6A5-3C95-B9AF-2708FD3776DC}"/>
                </a:ext>
              </a:extLst>
            </p:cNvPr>
            <p:cNvSpPr/>
            <p:nvPr/>
          </p:nvSpPr>
          <p:spPr>
            <a:xfrm>
              <a:off x="5568993" y="1572074"/>
              <a:ext cx="3575007" cy="93194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6402215-A0CD-17F5-5810-72B5DB5E603A}"/>
                </a:ext>
              </a:extLst>
            </p:cNvPr>
            <p:cNvSpPr txBox="1"/>
            <p:nvPr/>
          </p:nvSpPr>
          <p:spPr>
            <a:xfrm>
              <a:off x="5743254" y="1638728"/>
              <a:ext cx="91531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 err="1">
                  <a:latin typeface="+mn-lt"/>
                </a:rPr>
                <a:t>Dockerfile</a:t>
              </a:r>
              <a:endParaRPr lang="zh-CN" altLang="en-US" sz="1200" b="1" dirty="0" err="1">
                <a:latin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0F885FD-99B7-2A9B-9CE8-41273C5F9ED3}"/>
                </a:ext>
              </a:extLst>
            </p:cNvPr>
            <p:cNvSpPr txBox="1"/>
            <p:nvPr/>
          </p:nvSpPr>
          <p:spPr>
            <a:xfrm>
              <a:off x="5743254" y="1857324"/>
              <a:ext cx="3242178" cy="614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Creates a layer Docker image.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/>
                <a:t>Install dependencies from Requirements.txt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Run the command</a:t>
              </a:r>
              <a:endParaRPr lang="zh-CN" altLang="en-US" sz="1200" dirty="0" err="1">
                <a:latin typeface="+mn-lt"/>
              </a:endParaRPr>
            </a:p>
          </p:txBody>
        </p:sp>
      </p:grpSp>
      <p:pic>
        <p:nvPicPr>
          <p:cNvPr id="25" name="Picture 2" descr="Docker Logos - Docker">
            <a:extLst>
              <a:ext uri="{FF2B5EF4-FFF2-40B4-BE49-F238E27FC236}">
                <a16:creationId xmlns:a16="http://schemas.microsoft.com/office/drawing/2014/main" id="{26E40FF7-5870-C362-2C4D-12C2AD10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87" y="771184"/>
            <a:ext cx="2328184" cy="19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2109;p37">
            <a:extLst>
              <a:ext uri="{FF2B5EF4-FFF2-40B4-BE49-F238E27FC236}">
                <a16:creationId xmlns:a16="http://schemas.microsoft.com/office/drawing/2014/main" id="{E94517EF-D4F3-CA35-93DB-37A05A5F25EF}"/>
              </a:ext>
            </a:extLst>
          </p:cNvPr>
          <p:cNvSpPr/>
          <p:nvPr/>
        </p:nvSpPr>
        <p:spPr>
          <a:xfrm>
            <a:off x="72000" y="41220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1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Docker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9E65D5-A969-6199-D253-2626319C8D2F}"/>
              </a:ext>
            </a:extLst>
          </p:cNvPr>
          <p:cNvGrpSpPr/>
          <p:nvPr/>
        </p:nvGrpSpPr>
        <p:grpSpPr>
          <a:xfrm>
            <a:off x="5517622" y="972053"/>
            <a:ext cx="3575007" cy="931947"/>
            <a:chOff x="5568993" y="1572074"/>
            <a:chExt cx="3575007" cy="931947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5DAEC861-C6A5-3C95-B9AF-2708FD3776DC}"/>
                </a:ext>
              </a:extLst>
            </p:cNvPr>
            <p:cNvSpPr/>
            <p:nvPr/>
          </p:nvSpPr>
          <p:spPr>
            <a:xfrm>
              <a:off x="5568993" y="1572074"/>
              <a:ext cx="3575007" cy="93194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6402215-A0CD-17F5-5810-72B5DB5E603A}"/>
                </a:ext>
              </a:extLst>
            </p:cNvPr>
            <p:cNvSpPr txBox="1"/>
            <p:nvPr/>
          </p:nvSpPr>
          <p:spPr>
            <a:xfrm>
              <a:off x="5743254" y="1638728"/>
              <a:ext cx="91531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 err="1">
                  <a:latin typeface="+mn-lt"/>
                </a:rPr>
                <a:t>Dockerfile</a:t>
              </a:r>
              <a:endParaRPr lang="zh-CN" altLang="en-US" sz="1200" b="1" dirty="0" err="1">
                <a:latin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0F885FD-99B7-2A9B-9CE8-41273C5F9ED3}"/>
                </a:ext>
              </a:extLst>
            </p:cNvPr>
            <p:cNvSpPr txBox="1"/>
            <p:nvPr/>
          </p:nvSpPr>
          <p:spPr>
            <a:xfrm>
              <a:off x="5743254" y="1857324"/>
              <a:ext cx="3242178" cy="614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Creates a layer Docker image.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/>
                <a:t>Install dependencies from Requirements.txt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Run the command</a:t>
              </a:r>
              <a:endParaRPr lang="zh-CN" altLang="en-US" sz="1200" dirty="0" err="1">
                <a:latin typeface="+mn-lt"/>
              </a:endParaRPr>
            </a:p>
          </p:txBody>
        </p:sp>
      </p:grpSp>
      <p:pic>
        <p:nvPicPr>
          <p:cNvPr id="25" name="Picture 2" descr="Docker Logos - Docker">
            <a:extLst>
              <a:ext uri="{FF2B5EF4-FFF2-40B4-BE49-F238E27FC236}">
                <a16:creationId xmlns:a16="http://schemas.microsoft.com/office/drawing/2014/main" id="{26E40FF7-5870-C362-2C4D-12C2AD10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87" y="771184"/>
            <a:ext cx="2328184" cy="19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43ED748-D5D0-3FC3-BCF8-78E12850BEEE}"/>
              </a:ext>
            </a:extLst>
          </p:cNvPr>
          <p:cNvGrpSpPr/>
          <p:nvPr/>
        </p:nvGrpSpPr>
        <p:grpSpPr>
          <a:xfrm>
            <a:off x="5517620" y="2019076"/>
            <a:ext cx="3575007" cy="931947"/>
            <a:chOff x="5568993" y="1572074"/>
            <a:chExt cx="3575007" cy="931947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7974E68E-065A-D3AF-BC82-2FFB6006DD35}"/>
                </a:ext>
              </a:extLst>
            </p:cNvPr>
            <p:cNvSpPr/>
            <p:nvPr/>
          </p:nvSpPr>
          <p:spPr>
            <a:xfrm>
              <a:off x="5568993" y="1572074"/>
              <a:ext cx="3575007" cy="931947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4DFE2E8-6787-275F-C01C-A298FE37CDD6}"/>
                </a:ext>
              </a:extLst>
            </p:cNvPr>
            <p:cNvSpPr txBox="1"/>
            <p:nvPr/>
          </p:nvSpPr>
          <p:spPr>
            <a:xfrm>
              <a:off x="5743254" y="1638728"/>
              <a:ext cx="1428276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latin typeface="+mn-lt"/>
                </a:rPr>
                <a:t>Requirements.txt</a:t>
              </a:r>
              <a:endParaRPr lang="zh-CN" altLang="en-US" sz="1200" b="1" dirty="0" err="1">
                <a:latin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DBA4327-CE96-F229-70A6-DCFF1FEE7E1F}"/>
                </a:ext>
              </a:extLst>
            </p:cNvPr>
            <p:cNvSpPr txBox="1"/>
            <p:nvPr/>
          </p:nvSpPr>
          <p:spPr>
            <a:xfrm>
              <a:off x="5743254" y="1857324"/>
              <a:ext cx="2807435" cy="6140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Prepare necessary python packages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Update </a:t>
              </a:r>
              <a:r>
                <a:rPr lang="en-US" altLang="zh-CN" sz="1200" dirty="0"/>
                <a:t>Requirements.txt</a:t>
              </a:r>
              <a:r>
                <a:rPr lang="en-US" altLang="zh-CN" sz="1200" dirty="0">
                  <a:latin typeface="+mn-lt"/>
                </a:rPr>
                <a:t> as needed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Team member unified package version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5C00182-5DDB-61B2-2D1A-6A17322BD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210" y="2881729"/>
            <a:ext cx="2498337" cy="2068340"/>
          </a:xfrm>
          <a:prstGeom prst="rect">
            <a:avLst/>
          </a:prstGeom>
        </p:spPr>
      </p:pic>
      <p:sp>
        <p:nvSpPr>
          <p:cNvPr id="33" name="Google Shape;2109;p37">
            <a:extLst>
              <a:ext uri="{FF2B5EF4-FFF2-40B4-BE49-F238E27FC236}">
                <a16:creationId xmlns:a16="http://schemas.microsoft.com/office/drawing/2014/main" id="{E94517EF-D4F3-CA35-93DB-37A05A5F25EF}"/>
              </a:ext>
            </a:extLst>
          </p:cNvPr>
          <p:cNvSpPr/>
          <p:nvPr/>
        </p:nvSpPr>
        <p:spPr>
          <a:xfrm>
            <a:off x="72000" y="41220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1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Docker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" descr="Docker Logos - Docker">
            <a:extLst>
              <a:ext uri="{FF2B5EF4-FFF2-40B4-BE49-F238E27FC236}">
                <a16:creationId xmlns:a16="http://schemas.microsoft.com/office/drawing/2014/main" id="{EF570664-268D-9CE6-BF12-3AC0DFDE3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87" y="771184"/>
            <a:ext cx="2328184" cy="19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55580E69-8F34-C879-5710-305ACDE5C6CB}"/>
              </a:ext>
            </a:extLst>
          </p:cNvPr>
          <p:cNvGrpSpPr/>
          <p:nvPr/>
        </p:nvGrpSpPr>
        <p:grpSpPr>
          <a:xfrm>
            <a:off x="5517620" y="3066100"/>
            <a:ext cx="3575007" cy="931947"/>
            <a:chOff x="5568993" y="1572074"/>
            <a:chExt cx="3575007" cy="931947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E6B63C38-554D-38D9-9A21-1C18D9FC528B}"/>
                </a:ext>
              </a:extLst>
            </p:cNvPr>
            <p:cNvSpPr/>
            <p:nvPr/>
          </p:nvSpPr>
          <p:spPr>
            <a:xfrm>
              <a:off x="5568993" y="1572074"/>
              <a:ext cx="3575007" cy="931947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880B91A-48E9-8E11-87EA-D1E6F6CAD706}"/>
                </a:ext>
              </a:extLst>
            </p:cNvPr>
            <p:cNvSpPr txBox="1"/>
            <p:nvPr/>
          </p:nvSpPr>
          <p:spPr>
            <a:xfrm>
              <a:off x="5743254" y="1638728"/>
              <a:ext cx="172643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latin typeface="+mn-lt"/>
                </a:rPr>
                <a:t>Docker-</a:t>
              </a:r>
              <a:r>
                <a:rPr lang="en-US" altLang="zh-CN" sz="1200" b="1" dirty="0" err="1">
                  <a:latin typeface="+mn-lt"/>
                </a:rPr>
                <a:t>compose.yml</a:t>
              </a:r>
              <a:endParaRPr lang="zh-CN" altLang="en-US" sz="1200" b="1" dirty="0" err="1">
                <a:latin typeface="+mn-lt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C946CDE-D92A-9EF6-C2FF-324B31CDB847}"/>
                </a:ext>
              </a:extLst>
            </p:cNvPr>
            <p:cNvSpPr txBox="1"/>
            <p:nvPr/>
          </p:nvSpPr>
          <p:spPr>
            <a:xfrm>
              <a:off x="5743254" y="1857324"/>
              <a:ext cx="3349482" cy="614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/>
                <a:t>Set frontend and backend Container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/>
                <a:t>access via port 8888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Docker verification once every 3 weeks</a:t>
              </a:r>
              <a:endParaRPr lang="zh-CN" altLang="en-US" sz="1200" dirty="0" err="1">
                <a:latin typeface="+mn-lt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C2A9338-CD64-747D-B546-74DA72D40C29}"/>
              </a:ext>
            </a:extLst>
          </p:cNvPr>
          <p:cNvGrpSpPr/>
          <p:nvPr/>
        </p:nvGrpSpPr>
        <p:grpSpPr>
          <a:xfrm>
            <a:off x="5517622" y="972053"/>
            <a:ext cx="3575007" cy="931947"/>
            <a:chOff x="5568993" y="1572074"/>
            <a:chExt cx="3575007" cy="93194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9361CF6-A285-2702-7D46-143E6D3D7E54}"/>
                </a:ext>
              </a:extLst>
            </p:cNvPr>
            <p:cNvSpPr/>
            <p:nvPr/>
          </p:nvSpPr>
          <p:spPr>
            <a:xfrm>
              <a:off x="5568993" y="1572074"/>
              <a:ext cx="3575007" cy="93194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E280CE7-D715-6EAE-0630-962B5D28119E}"/>
                </a:ext>
              </a:extLst>
            </p:cNvPr>
            <p:cNvSpPr txBox="1"/>
            <p:nvPr/>
          </p:nvSpPr>
          <p:spPr>
            <a:xfrm>
              <a:off x="5743254" y="1638728"/>
              <a:ext cx="91531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 err="1">
                  <a:latin typeface="+mn-lt"/>
                </a:rPr>
                <a:t>Dockerfile</a:t>
              </a:r>
              <a:endParaRPr lang="zh-CN" altLang="en-US" sz="1200" b="1" dirty="0" err="1">
                <a:latin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215125D-1059-1515-AFA5-ED1EA4A87EC0}"/>
                </a:ext>
              </a:extLst>
            </p:cNvPr>
            <p:cNvSpPr txBox="1"/>
            <p:nvPr/>
          </p:nvSpPr>
          <p:spPr>
            <a:xfrm>
              <a:off x="5743254" y="1857324"/>
              <a:ext cx="3242178" cy="614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Creates a layer Docker image.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/>
                <a:t>Install dependencies from Requirements.txt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Run the command</a:t>
              </a:r>
              <a:endParaRPr lang="zh-CN" altLang="en-US" sz="1200" dirty="0" err="1">
                <a:latin typeface="+mn-lt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2FFA0A9-A71F-B7F8-7E7C-82CF6799F92D}"/>
              </a:ext>
            </a:extLst>
          </p:cNvPr>
          <p:cNvGrpSpPr/>
          <p:nvPr/>
        </p:nvGrpSpPr>
        <p:grpSpPr>
          <a:xfrm>
            <a:off x="5517620" y="2019076"/>
            <a:ext cx="3575007" cy="931947"/>
            <a:chOff x="5568993" y="1572074"/>
            <a:chExt cx="3575007" cy="931947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8168A975-C6C2-3C56-EE59-A46A129140EF}"/>
                </a:ext>
              </a:extLst>
            </p:cNvPr>
            <p:cNvSpPr/>
            <p:nvPr/>
          </p:nvSpPr>
          <p:spPr>
            <a:xfrm>
              <a:off x="5568993" y="1572074"/>
              <a:ext cx="3575007" cy="931947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Roboto Regular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DAB24B9-EAB7-C314-BBCB-48F265B3EE22}"/>
                </a:ext>
              </a:extLst>
            </p:cNvPr>
            <p:cNvSpPr txBox="1"/>
            <p:nvPr/>
          </p:nvSpPr>
          <p:spPr>
            <a:xfrm>
              <a:off x="5743254" y="1638728"/>
              <a:ext cx="1428276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b="1" dirty="0">
                  <a:latin typeface="+mn-lt"/>
                </a:rPr>
                <a:t>Requirements.txt</a:t>
              </a:r>
              <a:endParaRPr lang="zh-CN" altLang="en-US" sz="1200" b="1" dirty="0" err="1">
                <a:latin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D6A1425-070E-11C9-A21C-D546CA31578D}"/>
                </a:ext>
              </a:extLst>
            </p:cNvPr>
            <p:cNvSpPr txBox="1"/>
            <p:nvPr/>
          </p:nvSpPr>
          <p:spPr>
            <a:xfrm>
              <a:off x="5743254" y="1857324"/>
              <a:ext cx="2807435" cy="6140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Prepare necessary python packages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Update </a:t>
              </a:r>
              <a:r>
                <a:rPr lang="en-US" altLang="zh-CN" sz="1200" dirty="0"/>
                <a:t>Requirements.txt</a:t>
              </a:r>
              <a:r>
                <a:rPr lang="en-US" altLang="zh-CN" sz="1200" dirty="0">
                  <a:latin typeface="+mn-lt"/>
                </a:rPr>
                <a:t> as needed</a:t>
              </a:r>
            </a:p>
            <a:p>
              <a:pPr marL="171450" indent="-171450">
                <a:lnSpc>
                  <a:spcPct val="114000"/>
                </a:lnSpc>
                <a:buFont typeface="Wingdings" panose="05000000000000000000" pitchFamily="2" charset="2"/>
                <a:buChar char="p"/>
              </a:pPr>
              <a:r>
                <a:rPr lang="en-US" altLang="zh-CN" sz="1200" dirty="0">
                  <a:latin typeface="+mn-lt"/>
                </a:rPr>
                <a:t>Team member unified package version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1782EEA-DFAB-1E59-FB8B-DAE225A375F8}"/>
              </a:ext>
            </a:extLst>
          </p:cNvPr>
          <p:cNvSpPr txBox="1"/>
          <p:nvPr/>
        </p:nvSpPr>
        <p:spPr>
          <a:xfrm>
            <a:off x="2924694" y="4522911"/>
            <a:ext cx="1331085" cy="226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</a:t>
            </a:r>
            <a:endParaRPr lang="zh-CN" altLang="en-US" sz="1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Google Shape;2109;p37">
            <a:extLst>
              <a:ext uri="{FF2B5EF4-FFF2-40B4-BE49-F238E27FC236}">
                <a16:creationId xmlns:a16="http://schemas.microsoft.com/office/drawing/2014/main" id="{8AB81183-E866-A3A0-0BDC-E21D7039D811}"/>
              </a:ext>
            </a:extLst>
          </p:cNvPr>
          <p:cNvSpPr/>
          <p:nvPr/>
        </p:nvSpPr>
        <p:spPr>
          <a:xfrm>
            <a:off x="72000" y="41220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7AB328-4E55-23A0-8812-8A8568258B31}"/>
              </a:ext>
            </a:extLst>
          </p:cNvPr>
          <p:cNvGrpSpPr/>
          <p:nvPr/>
        </p:nvGrpSpPr>
        <p:grpSpPr>
          <a:xfrm>
            <a:off x="2462288" y="3066101"/>
            <a:ext cx="2328184" cy="1357956"/>
            <a:chOff x="2462288" y="3066101"/>
            <a:chExt cx="2328184" cy="135795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59F84B2-DDDF-F1A8-C95B-3A0EC0504A92}"/>
                </a:ext>
              </a:extLst>
            </p:cNvPr>
            <p:cNvSpPr/>
            <p:nvPr/>
          </p:nvSpPr>
          <p:spPr>
            <a:xfrm>
              <a:off x="2462288" y="3066101"/>
              <a:ext cx="2328184" cy="1357956"/>
            </a:xfrm>
            <a:prstGeom prst="roundRect">
              <a:avLst>
                <a:gd name="adj" fmla="val 30333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0E834DB-704B-13EE-3F4E-7053FD432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7465" y="3184169"/>
              <a:ext cx="894390" cy="53663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A54E73E-9B19-3396-16A5-DA56783CB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90237" y="3278127"/>
              <a:ext cx="1078181" cy="37354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A35551A-237D-6771-442B-10E0C2CEC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9519" y="3766933"/>
              <a:ext cx="1236433" cy="536634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148CC5-0EBD-AF5F-1BF0-2D56AD0DE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32748" y="3754995"/>
              <a:ext cx="521253" cy="518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809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Video/ Report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DC11C915-2899-DC37-4BE9-D95D40B12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810" y="796143"/>
            <a:ext cx="6446332" cy="3764658"/>
          </a:xfrm>
          <a:prstGeom prst="rect">
            <a:avLst/>
          </a:prstGeom>
        </p:spPr>
      </p:pic>
      <p:sp>
        <p:nvSpPr>
          <p:cNvPr id="5" name="Curved Right Arrow 4">
            <a:extLst>
              <a:ext uri="{FF2B5EF4-FFF2-40B4-BE49-F238E27FC236}">
                <a16:creationId xmlns:a16="http://schemas.microsoft.com/office/drawing/2014/main" id="{23B0CC71-0CA1-82B0-A07C-6B5F6578D39D}"/>
              </a:ext>
            </a:extLst>
          </p:cNvPr>
          <p:cNvSpPr/>
          <p:nvPr/>
        </p:nvSpPr>
        <p:spPr>
          <a:xfrm rot="17135431">
            <a:off x="4095769" y="2190990"/>
            <a:ext cx="1504767" cy="3183391"/>
          </a:xfrm>
          <a:prstGeom prst="curved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4D99E070-0A29-9BAF-032F-A38B0A45B2AB}"/>
              </a:ext>
            </a:extLst>
          </p:cNvPr>
          <p:cNvSpPr/>
          <p:nvPr/>
        </p:nvSpPr>
        <p:spPr>
          <a:xfrm rot="17135431">
            <a:off x="5250630" y="18421"/>
            <a:ext cx="1504767" cy="3183391"/>
          </a:xfrm>
          <a:prstGeom prst="curvedRightArrow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38100">
            <a:solidFill>
              <a:srgbClr val="7030A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04767"/>
                      <a:gd name="connsiteY0" fmla="*/ 1309552 h 3183391"/>
                      <a:gd name="connsiteX1" fmla="*/ 1128575 w 1504767"/>
                      <a:gd name="connsiteY1" fmla="*/ 2577520 h 3183391"/>
                      <a:gd name="connsiteX2" fmla="*/ 1128575 w 1504767"/>
                      <a:gd name="connsiteY2" fmla="*/ 2389424 h 3183391"/>
                      <a:gd name="connsiteX3" fmla="*/ 1504767 w 1504767"/>
                      <a:gd name="connsiteY3" fmla="*/ 2807199 h 3183391"/>
                      <a:gd name="connsiteX4" fmla="*/ 1128575 w 1504767"/>
                      <a:gd name="connsiteY4" fmla="*/ 3141807 h 3183391"/>
                      <a:gd name="connsiteX5" fmla="*/ 1128575 w 1504767"/>
                      <a:gd name="connsiteY5" fmla="*/ 2953711 h 3183391"/>
                      <a:gd name="connsiteX6" fmla="*/ 0 w 1504767"/>
                      <a:gd name="connsiteY6" fmla="*/ 1685743 h 3183391"/>
                      <a:gd name="connsiteX7" fmla="*/ 0 w 1504767"/>
                      <a:gd name="connsiteY7" fmla="*/ 1309552 h 3183391"/>
                      <a:gd name="connsiteX0" fmla="*/ 1504767 w 1504767"/>
                      <a:gd name="connsiteY0" fmla="*/ 376192 h 3183391"/>
                      <a:gd name="connsiteX1" fmla="*/ 15603 w 1504767"/>
                      <a:gd name="connsiteY1" fmla="*/ 1497648 h 3183391"/>
                      <a:gd name="connsiteX2" fmla="*/ 447662 w 1504767"/>
                      <a:gd name="connsiteY2" fmla="*/ 377571 h 3183391"/>
                      <a:gd name="connsiteX3" fmla="*/ 1504767 w 1504767"/>
                      <a:gd name="connsiteY3" fmla="*/ 1 h 3183391"/>
                      <a:gd name="connsiteX4" fmla="*/ 1504767 w 1504767"/>
                      <a:gd name="connsiteY4" fmla="*/ 376192 h 3183391"/>
                      <a:gd name="connsiteX0" fmla="*/ 0 w 1504767"/>
                      <a:gd name="connsiteY0" fmla="*/ 1309552 h 3183391"/>
                      <a:gd name="connsiteX1" fmla="*/ 1128575 w 1504767"/>
                      <a:gd name="connsiteY1" fmla="*/ 2577520 h 3183391"/>
                      <a:gd name="connsiteX2" fmla="*/ 1128575 w 1504767"/>
                      <a:gd name="connsiteY2" fmla="*/ 2389424 h 3183391"/>
                      <a:gd name="connsiteX3" fmla="*/ 1504767 w 1504767"/>
                      <a:gd name="connsiteY3" fmla="*/ 2807199 h 3183391"/>
                      <a:gd name="connsiteX4" fmla="*/ 1128575 w 1504767"/>
                      <a:gd name="connsiteY4" fmla="*/ 3141807 h 3183391"/>
                      <a:gd name="connsiteX5" fmla="*/ 1128575 w 1504767"/>
                      <a:gd name="connsiteY5" fmla="*/ 2953711 h 3183391"/>
                      <a:gd name="connsiteX6" fmla="*/ 0 w 1504767"/>
                      <a:gd name="connsiteY6" fmla="*/ 1685743 h 3183391"/>
                      <a:gd name="connsiteX7" fmla="*/ 0 w 1504767"/>
                      <a:gd name="connsiteY7" fmla="*/ 1309552 h 3183391"/>
                      <a:gd name="connsiteX8" fmla="*/ 1504767 w 1504767"/>
                      <a:gd name="connsiteY8" fmla="*/ 0 h 3183391"/>
                      <a:gd name="connsiteX9" fmla="*/ 1504767 w 1504767"/>
                      <a:gd name="connsiteY9" fmla="*/ 376192 h 3183391"/>
                      <a:gd name="connsiteX10" fmla="*/ 15603 w 1504767"/>
                      <a:gd name="connsiteY10" fmla="*/ 1497648 h 3183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04767" h="3183391" stroke="0" extrusionOk="0">
                        <a:moveTo>
                          <a:pt x="0" y="1309552"/>
                        </a:moveTo>
                        <a:cubicBezTo>
                          <a:pt x="-166888" y="1803765"/>
                          <a:pt x="429842" y="2441125"/>
                          <a:pt x="1128575" y="2577520"/>
                        </a:cubicBezTo>
                        <a:cubicBezTo>
                          <a:pt x="1124867" y="2504667"/>
                          <a:pt x="1139608" y="2440263"/>
                          <a:pt x="1128575" y="2389424"/>
                        </a:cubicBezTo>
                        <a:cubicBezTo>
                          <a:pt x="1242461" y="2505618"/>
                          <a:pt x="1339944" y="2670053"/>
                          <a:pt x="1504767" y="2807199"/>
                        </a:cubicBezTo>
                        <a:cubicBezTo>
                          <a:pt x="1416285" y="2903943"/>
                          <a:pt x="1266288" y="2998530"/>
                          <a:pt x="1128575" y="3141807"/>
                        </a:cubicBezTo>
                        <a:cubicBezTo>
                          <a:pt x="1110213" y="3080821"/>
                          <a:pt x="1129289" y="3008686"/>
                          <a:pt x="1128575" y="2953711"/>
                        </a:cubicBezTo>
                        <a:cubicBezTo>
                          <a:pt x="456231" y="2728498"/>
                          <a:pt x="-82863" y="2398052"/>
                          <a:pt x="0" y="1685743"/>
                        </a:cubicBezTo>
                        <a:cubicBezTo>
                          <a:pt x="-27762" y="1566458"/>
                          <a:pt x="42626" y="1477695"/>
                          <a:pt x="0" y="1309552"/>
                        </a:cubicBezTo>
                        <a:close/>
                      </a:path>
                      <a:path w="1504767" h="3183391" fill="darkenLess" stroke="0" extrusionOk="0">
                        <a:moveTo>
                          <a:pt x="1504767" y="376192"/>
                        </a:moveTo>
                        <a:cubicBezTo>
                          <a:pt x="722958" y="374234"/>
                          <a:pt x="174640" y="712141"/>
                          <a:pt x="15603" y="1497648"/>
                        </a:cubicBezTo>
                        <a:cubicBezTo>
                          <a:pt x="-31560" y="1152633"/>
                          <a:pt x="175600" y="602465"/>
                          <a:pt x="447662" y="377571"/>
                        </a:cubicBezTo>
                        <a:cubicBezTo>
                          <a:pt x="777941" y="104271"/>
                          <a:pt x="1074397" y="-8868"/>
                          <a:pt x="1504767" y="1"/>
                        </a:cubicBezTo>
                        <a:cubicBezTo>
                          <a:pt x="1536310" y="144042"/>
                          <a:pt x="1468599" y="209696"/>
                          <a:pt x="1504767" y="376192"/>
                        </a:cubicBezTo>
                        <a:close/>
                      </a:path>
                      <a:path w="1504767" h="3183391" fill="none" extrusionOk="0">
                        <a:moveTo>
                          <a:pt x="0" y="1309552"/>
                        </a:moveTo>
                        <a:cubicBezTo>
                          <a:pt x="-21680" y="1974296"/>
                          <a:pt x="456028" y="2402519"/>
                          <a:pt x="1128575" y="2577520"/>
                        </a:cubicBezTo>
                        <a:cubicBezTo>
                          <a:pt x="1125988" y="2526091"/>
                          <a:pt x="1141944" y="2448529"/>
                          <a:pt x="1128575" y="2389424"/>
                        </a:cubicBezTo>
                        <a:cubicBezTo>
                          <a:pt x="1300293" y="2509747"/>
                          <a:pt x="1384023" y="2741070"/>
                          <a:pt x="1504767" y="2807199"/>
                        </a:cubicBezTo>
                        <a:cubicBezTo>
                          <a:pt x="1363385" y="2971868"/>
                          <a:pt x="1235542" y="3009731"/>
                          <a:pt x="1128575" y="3141807"/>
                        </a:cubicBezTo>
                        <a:cubicBezTo>
                          <a:pt x="1116454" y="3103547"/>
                          <a:pt x="1144658" y="2997723"/>
                          <a:pt x="1128575" y="2953711"/>
                        </a:cubicBezTo>
                        <a:cubicBezTo>
                          <a:pt x="585976" y="2808294"/>
                          <a:pt x="77385" y="2363081"/>
                          <a:pt x="0" y="1685743"/>
                        </a:cubicBezTo>
                        <a:cubicBezTo>
                          <a:pt x="-2712" y="1548451"/>
                          <a:pt x="7694" y="1457772"/>
                          <a:pt x="0" y="1309552"/>
                        </a:cubicBezTo>
                        <a:cubicBezTo>
                          <a:pt x="-239721" y="615047"/>
                          <a:pt x="772695" y="103971"/>
                          <a:pt x="1504767" y="0"/>
                        </a:cubicBezTo>
                        <a:cubicBezTo>
                          <a:pt x="1523470" y="78137"/>
                          <a:pt x="1502408" y="207949"/>
                          <a:pt x="1504767" y="376192"/>
                        </a:cubicBezTo>
                        <a:cubicBezTo>
                          <a:pt x="710914" y="293524"/>
                          <a:pt x="-30639" y="925201"/>
                          <a:pt x="15603" y="1497648"/>
                        </a:cubicBezTo>
                      </a:path>
                      <a:path w="1504767" h="3183391" fill="none" stroke="0" extrusionOk="0">
                        <a:moveTo>
                          <a:pt x="0" y="1309552"/>
                        </a:moveTo>
                        <a:cubicBezTo>
                          <a:pt x="-89280" y="1845103"/>
                          <a:pt x="356398" y="2420580"/>
                          <a:pt x="1128575" y="2577520"/>
                        </a:cubicBezTo>
                        <a:cubicBezTo>
                          <a:pt x="1109827" y="2519277"/>
                          <a:pt x="1145286" y="2454075"/>
                          <a:pt x="1128575" y="2389424"/>
                        </a:cubicBezTo>
                        <a:cubicBezTo>
                          <a:pt x="1243059" y="2448791"/>
                          <a:pt x="1379790" y="2689401"/>
                          <a:pt x="1504767" y="2807199"/>
                        </a:cubicBezTo>
                        <a:cubicBezTo>
                          <a:pt x="1402409" y="2958833"/>
                          <a:pt x="1281759" y="2973895"/>
                          <a:pt x="1128575" y="3141807"/>
                        </a:cubicBezTo>
                        <a:cubicBezTo>
                          <a:pt x="1113163" y="3063301"/>
                          <a:pt x="1149403" y="2991777"/>
                          <a:pt x="1128575" y="2953711"/>
                        </a:cubicBezTo>
                        <a:cubicBezTo>
                          <a:pt x="447105" y="2813434"/>
                          <a:pt x="15392" y="2194874"/>
                          <a:pt x="0" y="1685743"/>
                        </a:cubicBezTo>
                        <a:cubicBezTo>
                          <a:pt x="-9671" y="1508474"/>
                          <a:pt x="2822" y="1485142"/>
                          <a:pt x="0" y="1309552"/>
                        </a:cubicBezTo>
                        <a:cubicBezTo>
                          <a:pt x="121692" y="717886"/>
                          <a:pt x="689116" y="48747"/>
                          <a:pt x="1504767" y="0"/>
                        </a:cubicBezTo>
                        <a:cubicBezTo>
                          <a:pt x="1508266" y="98289"/>
                          <a:pt x="1487563" y="251460"/>
                          <a:pt x="1504767" y="376192"/>
                        </a:cubicBezTo>
                        <a:cubicBezTo>
                          <a:pt x="901780" y="467279"/>
                          <a:pt x="25095" y="875287"/>
                          <a:pt x="15603" y="1497648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4" name="Google Shape;2109;p37">
            <a:extLst>
              <a:ext uri="{FF2B5EF4-FFF2-40B4-BE49-F238E27FC236}">
                <a16:creationId xmlns:a16="http://schemas.microsoft.com/office/drawing/2014/main" id="{DA0DDE49-75FE-C2DC-24BF-2B99B599DFD2}"/>
              </a:ext>
            </a:extLst>
          </p:cNvPr>
          <p:cNvSpPr/>
          <p:nvPr/>
        </p:nvSpPr>
        <p:spPr>
          <a:xfrm>
            <a:off x="72000" y="48420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893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Video/ Report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33F663F-25AA-EA4F-51BF-35853B7F46DA}"/>
              </a:ext>
            </a:extLst>
          </p:cNvPr>
          <p:cNvSpPr/>
          <p:nvPr/>
        </p:nvSpPr>
        <p:spPr>
          <a:xfrm>
            <a:off x="1959595" y="4560801"/>
            <a:ext cx="2572608" cy="321906"/>
          </a:xfrm>
          <a:prstGeom prst="roundRect">
            <a:avLst>
              <a:gd name="adj" fmla="val 34058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400" b="1" baseline="15000" dirty="0">
                <a:hlinkClick r:id="rId4"/>
              </a:rPr>
              <a:t>https://latex.tum.de</a:t>
            </a:r>
            <a:endParaRPr lang="zh-CN" altLang="en-US" sz="2400" b="1" baseline="15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E410CF-53DA-3F58-DF25-7A4DEE6F3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466" y="4139427"/>
            <a:ext cx="2547840" cy="8427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82ECBA-2A1D-4685-5DB3-82855E12F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807" y="854928"/>
            <a:ext cx="6726821" cy="3295091"/>
          </a:xfrm>
          <a:prstGeom prst="rect">
            <a:avLst/>
          </a:prstGeom>
        </p:spPr>
      </p:pic>
      <p:sp>
        <p:nvSpPr>
          <p:cNvPr id="25" name="Google Shape;2109;p37">
            <a:extLst>
              <a:ext uri="{FF2B5EF4-FFF2-40B4-BE49-F238E27FC236}">
                <a16:creationId xmlns:a16="http://schemas.microsoft.com/office/drawing/2014/main" id="{29E0D7BF-FE13-1BCE-BA8C-DC32231F657B}"/>
              </a:ext>
            </a:extLst>
          </p:cNvPr>
          <p:cNvSpPr/>
          <p:nvPr/>
        </p:nvSpPr>
        <p:spPr>
          <a:xfrm>
            <a:off x="72000" y="48420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96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Google Shape;4241;p64">
            <a:extLst>
              <a:ext uri="{FF2B5EF4-FFF2-40B4-BE49-F238E27FC236}">
                <a16:creationId xmlns:a16="http://schemas.microsoft.com/office/drawing/2014/main" id="{4FA57C69-6B8F-56D3-79EF-8989F7EF16D6}"/>
              </a:ext>
            </a:extLst>
          </p:cNvPr>
          <p:cNvGrpSpPr>
            <a:grpSpLocks noChangeAspect="1"/>
          </p:cNvGrpSpPr>
          <p:nvPr/>
        </p:nvGrpSpPr>
        <p:grpSpPr>
          <a:xfrm>
            <a:off x="3352538" y="1167418"/>
            <a:ext cx="4112287" cy="3754383"/>
            <a:chOff x="1338075" y="463925"/>
            <a:chExt cx="5022575" cy="4585447"/>
          </a:xfrm>
        </p:grpSpPr>
        <p:sp>
          <p:nvSpPr>
            <p:cNvPr id="26" name="Google Shape;4242;p64">
              <a:extLst>
                <a:ext uri="{FF2B5EF4-FFF2-40B4-BE49-F238E27FC236}">
                  <a16:creationId xmlns:a16="http://schemas.microsoft.com/office/drawing/2014/main" id="{707B0F03-174F-F33C-858F-E8C43CBD41C6}"/>
                </a:ext>
              </a:extLst>
            </p:cNvPr>
            <p:cNvSpPr/>
            <p:nvPr/>
          </p:nvSpPr>
          <p:spPr>
            <a:xfrm>
              <a:off x="1338075" y="522825"/>
              <a:ext cx="5022575" cy="4526325"/>
            </a:xfrm>
            <a:custGeom>
              <a:avLst/>
              <a:gdLst/>
              <a:ahLst/>
              <a:cxnLst/>
              <a:rect l="l" t="t" r="r" b="b"/>
              <a:pathLst>
                <a:path w="200903" h="181053" extrusionOk="0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43;p64">
              <a:extLst>
                <a:ext uri="{FF2B5EF4-FFF2-40B4-BE49-F238E27FC236}">
                  <a16:creationId xmlns:a16="http://schemas.microsoft.com/office/drawing/2014/main" id="{0BCE670E-9212-DBDF-7D5C-802500B2C8A9}"/>
                </a:ext>
              </a:extLst>
            </p:cNvPr>
            <p:cNvSpPr/>
            <p:nvPr/>
          </p:nvSpPr>
          <p:spPr>
            <a:xfrm>
              <a:off x="1455400" y="522599"/>
              <a:ext cx="4838550" cy="4526773"/>
            </a:xfrm>
            <a:custGeom>
              <a:avLst/>
              <a:gdLst/>
              <a:ahLst/>
              <a:cxnLst/>
              <a:rect l="l" t="t" r="r" b="b"/>
              <a:pathLst>
                <a:path w="193542" h="181071" extrusionOk="0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44;p64">
              <a:extLst>
                <a:ext uri="{FF2B5EF4-FFF2-40B4-BE49-F238E27FC236}">
                  <a16:creationId xmlns:a16="http://schemas.microsoft.com/office/drawing/2014/main" id="{EFA932AE-FF7E-9044-92EC-5BF03DD4E9BB}"/>
                </a:ext>
              </a:extLst>
            </p:cNvPr>
            <p:cNvSpPr/>
            <p:nvPr/>
          </p:nvSpPr>
          <p:spPr>
            <a:xfrm>
              <a:off x="2412500" y="519875"/>
              <a:ext cx="132625" cy="207650"/>
            </a:xfrm>
            <a:custGeom>
              <a:avLst/>
              <a:gdLst/>
              <a:ahLst/>
              <a:cxnLst/>
              <a:rect l="l" t="t" r="r" b="b"/>
              <a:pathLst>
                <a:path w="5305" h="8306" extrusionOk="0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45;p64">
              <a:extLst>
                <a:ext uri="{FF2B5EF4-FFF2-40B4-BE49-F238E27FC236}">
                  <a16:creationId xmlns:a16="http://schemas.microsoft.com/office/drawing/2014/main" id="{09D223B2-FC05-32A5-CF13-E488FCFF54BD}"/>
                </a:ext>
              </a:extLst>
            </p:cNvPr>
            <p:cNvSpPr/>
            <p:nvPr/>
          </p:nvSpPr>
          <p:spPr>
            <a:xfrm>
              <a:off x="1792100" y="970475"/>
              <a:ext cx="143875" cy="203075"/>
            </a:xfrm>
            <a:custGeom>
              <a:avLst/>
              <a:gdLst/>
              <a:ahLst/>
              <a:cxnLst/>
              <a:rect l="l" t="t" r="r" b="b"/>
              <a:pathLst>
                <a:path w="5755" h="8123" extrusionOk="0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46;p64">
              <a:extLst>
                <a:ext uri="{FF2B5EF4-FFF2-40B4-BE49-F238E27FC236}">
                  <a16:creationId xmlns:a16="http://schemas.microsoft.com/office/drawing/2014/main" id="{956B5D85-B6DF-50F2-D50C-FC7F76073DAC}"/>
                </a:ext>
              </a:extLst>
            </p:cNvPr>
            <p:cNvSpPr/>
            <p:nvPr/>
          </p:nvSpPr>
          <p:spPr>
            <a:xfrm>
              <a:off x="2946900" y="802250"/>
              <a:ext cx="463700" cy="1052750"/>
            </a:xfrm>
            <a:custGeom>
              <a:avLst/>
              <a:gdLst/>
              <a:ahLst/>
              <a:cxnLst/>
              <a:rect l="l" t="t" r="r" b="b"/>
              <a:pathLst>
                <a:path w="18548" h="42110" extrusionOk="0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47;p64">
              <a:extLst>
                <a:ext uri="{FF2B5EF4-FFF2-40B4-BE49-F238E27FC236}">
                  <a16:creationId xmlns:a16="http://schemas.microsoft.com/office/drawing/2014/main" id="{76D3AB24-8B14-9BBE-EB9E-2946F73D35B7}"/>
                </a:ext>
              </a:extLst>
            </p:cNvPr>
            <p:cNvSpPr/>
            <p:nvPr/>
          </p:nvSpPr>
          <p:spPr>
            <a:xfrm>
              <a:off x="1520500" y="464425"/>
              <a:ext cx="1581525" cy="1453275"/>
            </a:xfrm>
            <a:custGeom>
              <a:avLst/>
              <a:gdLst/>
              <a:ahLst/>
              <a:cxnLst/>
              <a:rect l="l" t="t" r="r" b="b"/>
              <a:pathLst>
                <a:path w="63261" h="58131" extrusionOk="0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48;p64">
              <a:extLst>
                <a:ext uri="{FF2B5EF4-FFF2-40B4-BE49-F238E27FC236}">
                  <a16:creationId xmlns:a16="http://schemas.microsoft.com/office/drawing/2014/main" id="{10B934C4-7BFF-3D14-2ADD-BA7703F083F9}"/>
                </a:ext>
              </a:extLst>
            </p:cNvPr>
            <p:cNvSpPr/>
            <p:nvPr/>
          </p:nvSpPr>
          <p:spPr>
            <a:xfrm>
              <a:off x="3260300" y="1467650"/>
              <a:ext cx="425950" cy="439600"/>
            </a:xfrm>
            <a:custGeom>
              <a:avLst/>
              <a:gdLst/>
              <a:ahLst/>
              <a:cxnLst/>
              <a:rect l="l" t="t" r="r" b="b"/>
              <a:pathLst>
                <a:path w="17038" h="17584" extrusionOk="0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49;p64">
              <a:extLst>
                <a:ext uri="{FF2B5EF4-FFF2-40B4-BE49-F238E27FC236}">
                  <a16:creationId xmlns:a16="http://schemas.microsoft.com/office/drawing/2014/main" id="{DF1854C2-1C7D-C138-D6D8-A4188FD6C8BD}"/>
                </a:ext>
              </a:extLst>
            </p:cNvPr>
            <p:cNvSpPr/>
            <p:nvPr/>
          </p:nvSpPr>
          <p:spPr>
            <a:xfrm>
              <a:off x="2417325" y="520175"/>
              <a:ext cx="120550" cy="207350"/>
            </a:xfrm>
            <a:custGeom>
              <a:avLst/>
              <a:gdLst/>
              <a:ahLst/>
              <a:cxnLst/>
              <a:rect l="l" t="t" r="r" b="b"/>
              <a:pathLst>
                <a:path w="4822" h="8294" extrusionOk="0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50;p64">
              <a:extLst>
                <a:ext uri="{FF2B5EF4-FFF2-40B4-BE49-F238E27FC236}">
                  <a16:creationId xmlns:a16="http://schemas.microsoft.com/office/drawing/2014/main" id="{3D9C1CEE-A305-4D5A-D93C-5D8263D6B3FC}"/>
                </a:ext>
              </a:extLst>
            </p:cNvPr>
            <p:cNvSpPr/>
            <p:nvPr/>
          </p:nvSpPr>
          <p:spPr>
            <a:xfrm>
              <a:off x="1806575" y="970200"/>
              <a:ext cx="126200" cy="203350"/>
            </a:xfrm>
            <a:custGeom>
              <a:avLst/>
              <a:gdLst/>
              <a:ahLst/>
              <a:cxnLst/>
              <a:rect l="l" t="t" r="r" b="b"/>
              <a:pathLst>
                <a:path w="5048" h="8134" extrusionOk="0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51;p64">
              <a:extLst>
                <a:ext uri="{FF2B5EF4-FFF2-40B4-BE49-F238E27FC236}">
                  <a16:creationId xmlns:a16="http://schemas.microsoft.com/office/drawing/2014/main" id="{F227918E-6C82-5B63-08E4-0295509BC5F4}"/>
                </a:ext>
              </a:extLst>
            </p:cNvPr>
            <p:cNvSpPr/>
            <p:nvPr/>
          </p:nvSpPr>
          <p:spPr>
            <a:xfrm>
              <a:off x="2948500" y="802250"/>
              <a:ext cx="460500" cy="1052750"/>
            </a:xfrm>
            <a:custGeom>
              <a:avLst/>
              <a:gdLst/>
              <a:ahLst/>
              <a:cxnLst/>
              <a:rect l="l" t="t" r="r" b="b"/>
              <a:pathLst>
                <a:path w="18420" h="42110" extrusionOk="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52;p64">
              <a:extLst>
                <a:ext uri="{FF2B5EF4-FFF2-40B4-BE49-F238E27FC236}">
                  <a16:creationId xmlns:a16="http://schemas.microsoft.com/office/drawing/2014/main" id="{56A6F7EF-1091-72A1-044D-4F95A7328386}"/>
                </a:ext>
              </a:extLst>
            </p:cNvPr>
            <p:cNvSpPr/>
            <p:nvPr/>
          </p:nvSpPr>
          <p:spPr>
            <a:xfrm>
              <a:off x="1529325" y="463925"/>
              <a:ext cx="1564650" cy="1453775"/>
            </a:xfrm>
            <a:custGeom>
              <a:avLst/>
              <a:gdLst/>
              <a:ahLst/>
              <a:cxnLst/>
              <a:rect l="l" t="t" r="r" b="b"/>
              <a:pathLst>
                <a:path w="62586" h="58151" extrusionOk="0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53;p64">
              <a:extLst>
                <a:ext uri="{FF2B5EF4-FFF2-40B4-BE49-F238E27FC236}">
                  <a16:creationId xmlns:a16="http://schemas.microsoft.com/office/drawing/2014/main" id="{E4AC3150-58BC-4922-828B-4BD7FA8C6BD4}"/>
                </a:ext>
              </a:extLst>
            </p:cNvPr>
            <p:cNvSpPr/>
            <p:nvPr/>
          </p:nvSpPr>
          <p:spPr>
            <a:xfrm>
              <a:off x="3261100" y="1467650"/>
              <a:ext cx="423525" cy="439600"/>
            </a:xfrm>
            <a:custGeom>
              <a:avLst/>
              <a:gdLst/>
              <a:ahLst/>
              <a:cxnLst/>
              <a:rect l="l" t="t" r="r" b="b"/>
              <a:pathLst>
                <a:path w="16941" h="17584" extrusionOk="0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54;p64">
              <a:extLst>
                <a:ext uri="{FF2B5EF4-FFF2-40B4-BE49-F238E27FC236}">
                  <a16:creationId xmlns:a16="http://schemas.microsoft.com/office/drawing/2014/main" id="{D8B21611-F602-FA25-6E4E-E23A859826EB}"/>
                </a:ext>
              </a:extLst>
            </p:cNvPr>
            <p:cNvSpPr/>
            <p:nvPr/>
          </p:nvSpPr>
          <p:spPr>
            <a:xfrm>
              <a:off x="2983875" y="802250"/>
              <a:ext cx="389775" cy="1053550"/>
            </a:xfrm>
            <a:custGeom>
              <a:avLst/>
              <a:gdLst/>
              <a:ahLst/>
              <a:cxnLst/>
              <a:rect l="l" t="t" r="r" b="b"/>
              <a:pathLst>
                <a:path w="15591" h="42142" extrusionOk="0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55;p64">
              <a:extLst>
                <a:ext uri="{FF2B5EF4-FFF2-40B4-BE49-F238E27FC236}">
                  <a16:creationId xmlns:a16="http://schemas.microsoft.com/office/drawing/2014/main" id="{C62F987A-F49A-AC61-56FD-86450FE2A9A9}"/>
                </a:ext>
              </a:extLst>
            </p:cNvPr>
            <p:cNvSpPr/>
            <p:nvPr/>
          </p:nvSpPr>
          <p:spPr>
            <a:xfrm>
              <a:off x="2682500" y="1458000"/>
              <a:ext cx="415500" cy="463700"/>
            </a:xfrm>
            <a:custGeom>
              <a:avLst/>
              <a:gdLst/>
              <a:ahLst/>
              <a:cxnLst/>
              <a:rect l="l" t="t" r="r" b="b"/>
              <a:pathLst>
                <a:path w="16620" h="18548" extrusionOk="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56;p64">
              <a:extLst>
                <a:ext uri="{FF2B5EF4-FFF2-40B4-BE49-F238E27FC236}">
                  <a16:creationId xmlns:a16="http://schemas.microsoft.com/office/drawing/2014/main" id="{47C28B0B-60E8-6028-50B3-9ECF98B19BFC}"/>
                </a:ext>
              </a:extLst>
            </p:cNvPr>
            <p:cNvSpPr/>
            <p:nvPr/>
          </p:nvSpPr>
          <p:spPr>
            <a:xfrm>
              <a:off x="3257100" y="1463625"/>
              <a:ext cx="432350" cy="447625"/>
            </a:xfrm>
            <a:custGeom>
              <a:avLst/>
              <a:gdLst/>
              <a:ahLst/>
              <a:cxnLst/>
              <a:rect l="l" t="t" r="r" b="b"/>
              <a:pathLst>
                <a:path w="17294" h="17905" extrusionOk="0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57;p64">
              <a:extLst>
                <a:ext uri="{FF2B5EF4-FFF2-40B4-BE49-F238E27FC236}">
                  <a16:creationId xmlns:a16="http://schemas.microsoft.com/office/drawing/2014/main" id="{CFB645B5-66F9-2E0E-B59F-A5E547B58EFA}"/>
                </a:ext>
              </a:extLst>
            </p:cNvPr>
            <p:cNvSpPr/>
            <p:nvPr/>
          </p:nvSpPr>
          <p:spPr>
            <a:xfrm>
              <a:off x="3434700" y="1007975"/>
              <a:ext cx="226625" cy="229850"/>
            </a:xfrm>
            <a:custGeom>
              <a:avLst/>
              <a:gdLst/>
              <a:ahLst/>
              <a:cxnLst/>
              <a:rect l="l" t="t" r="r" b="b"/>
              <a:pathLst>
                <a:path w="9065" h="9194" extrusionOk="0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58;p64">
              <a:extLst>
                <a:ext uri="{FF2B5EF4-FFF2-40B4-BE49-F238E27FC236}">
                  <a16:creationId xmlns:a16="http://schemas.microsoft.com/office/drawing/2014/main" id="{CAA0AEF1-7C8E-3978-ABA6-A60467A64CE5}"/>
                </a:ext>
              </a:extLst>
            </p:cNvPr>
            <p:cNvSpPr/>
            <p:nvPr/>
          </p:nvSpPr>
          <p:spPr>
            <a:xfrm>
              <a:off x="3428250" y="1001550"/>
              <a:ext cx="240325" cy="242700"/>
            </a:xfrm>
            <a:custGeom>
              <a:avLst/>
              <a:gdLst/>
              <a:ahLst/>
              <a:cxnLst/>
              <a:rect l="l" t="t" r="r" b="b"/>
              <a:pathLst>
                <a:path w="9613" h="9708" extrusionOk="0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59;p64">
              <a:extLst>
                <a:ext uri="{FF2B5EF4-FFF2-40B4-BE49-F238E27FC236}">
                  <a16:creationId xmlns:a16="http://schemas.microsoft.com/office/drawing/2014/main" id="{1B8094B3-2687-7E3F-4D56-E46CAE4257F2}"/>
                </a:ext>
              </a:extLst>
            </p:cNvPr>
            <p:cNvSpPr/>
            <p:nvPr/>
          </p:nvSpPr>
          <p:spPr>
            <a:xfrm>
              <a:off x="3804350" y="1436300"/>
              <a:ext cx="204950" cy="566025"/>
            </a:xfrm>
            <a:custGeom>
              <a:avLst/>
              <a:gdLst/>
              <a:ahLst/>
              <a:cxnLst/>
              <a:rect l="l" t="t" r="r" b="b"/>
              <a:pathLst>
                <a:path w="8198" h="22641" extrusionOk="0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60;p64">
              <a:extLst>
                <a:ext uri="{FF2B5EF4-FFF2-40B4-BE49-F238E27FC236}">
                  <a16:creationId xmlns:a16="http://schemas.microsoft.com/office/drawing/2014/main" id="{65591285-300D-C4D3-B3FA-92209C59EED8}"/>
                </a:ext>
              </a:extLst>
            </p:cNvPr>
            <p:cNvSpPr/>
            <p:nvPr/>
          </p:nvSpPr>
          <p:spPr>
            <a:xfrm>
              <a:off x="3797925" y="1429875"/>
              <a:ext cx="213775" cy="579425"/>
            </a:xfrm>
            <a:custGeom>
              <a:avLst/>
              <a:gdLst/>
              <a:ahLst/>
              <a:cxnLst/>
              <a:rect l="l" t="t" r="r" b="b"/>
              <a:pathLst>
                <a:path w="8551" h="23177" extrusionOk="0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61;p64">
              <a:extLst>
                <a:ext uri="{FF2B5EF4-FFF2-40B4-BE49-F238E27FC236}">
                  <a16:creationId xmlns:a16="http://schemas.microsoft.com/office/drawing/2014/main" id="{5D3B6685-17F1-9351-3DAB-9BE0DC5B957F}"/>
                </a:ext>
              </a:extLst>
            </p:cNvPr>
            <p:cNvSpPr/>
            <p:nvPr/>
          </p:nvSpPr>
          <p:spPr>
            <a:xfrm>
              <a:off x="3106825" y="1594975"/>
              <a:ext cx="767475" cy="595950"/>
            </a:xfrm>
            <a:custGeom>
              <a:avLst/>
              <a:gdLst/>
              <a:ahLst/>
              <a:cxnLst/>
              <a:rect l="l" t="t" r="r" b="b"/>
              <a:pathLst>
                <a:path w="30699" h="23838" extrusionOk="0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62;p64">
              <a:extLst>
                <a:ext uri="{FF2B5EF4-FFF2-40B4-BE49-F238E27FC236}">
                  <a16:creationId xmlns:a16="http://schemas.microsoft.com/office/drawing/2014/main" id="{B5137D1D-D0CE-68B6-ACFE-A59484817682}"/>
                </a:ext>
              </a:extLst>
            </p:cNvPr>
            <p:cNvSpPr/>
            <p:nvPr/>
          </p:nvSpPr>
          <p:spPr>
            <a:xfrm>
              <a:off x="3100400" y="1588175"/>
              <a:ext cx="781125" cy="609375"/>
            </a:xfrm>
            <a:custGeom>
              <a:avLst/>
              <a:gdLst/>
              <a:ahLst/>
              <a:cxnLst/>
              <a:rect l="l" t="t" r="r" b="b"/>
              <a:pathLst>
                <a:path w="31245" h="24375" extrusionOk="0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63;p64">
              <a:extLst>
                <a:ext uri="{FF2B5EF4-FFF2-40B4-BE49-F238E27FC236}">
                  <a16:creationId xmlns:a16="http://schemas.microsoft.com/office/drawing/2014/main" id="{BC564E40-140B-BD30-F21A-AE1B7119436C}"/>
                </a:ext>
              </a:extLst>
            </p:cNvPr>
            <p:cNvSpPr/>
            <p:nvPr/>
          </p:nvSpPr>
          <p:spPr>
            <a:xfrm>
              <a:off x="3300475" y="1435225"/>
              <a:ext cx="606750" cy="742775"/>
            </a:xfrm>
            <a:custGeom>
              <a:avLst/>
              <a:gdLst/>
              <a:ahLst/>
              <a:cxnLst/>
              <a:rect l="l" t="t" r="r" b="b"/>
              <a:pathLst>
                <a:path w="24270" h="29711" extrusionOk="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64;p64">
              <a:extLst>
                <a:ext uri="{FF2B5EF4-FFF2-40B4-BE49-F238E27FC236}">
                  <a16:creationId xmlns:a16="http://schemas.microsoft.com/office/drawing/2014/main" id="{9D43279A-E8C5-1B48-074C-EE57E26180D4}"/>
                </a:ext>
              </a:extLst>
            </p:cNvPr>
            <p:cNvSpPr/>
            <p:nvPr/>
          </p:nvSpPr>
          <p:spPr>
            <a:xfrm>
              <a:off x="3294050" y="1428275"/>
              <a:ext cx="605950" cy="757025"/>
            </a:xfrm>
            <a:custGeom>
              <a:avLst/>
              <a:gdLst/>
              <a:ahLst/>
              <a:cxnLst/>
              <a:rect l="l" t="t" r="r" b="b"/>
              <a:pathLst>
                <a:path w="24238" h="30281" extrusionOk="0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65;p64">
              <a:extLst>
                <a:ext uri="{FF2B5EF4-FFF2-40B4-BE49-F238E27FC236}">
                  <a16:creationId xmlns:a16="http://schemas.microsoft.com/office/drawing/2014/main" id="{D2C3EAA0-0239-07A7-EE19-0EDB8B232CD7}"/>
                </a:ext>
              </a:extLst>
            </p:cNvPr>
            <p:cNvSpPr/>
            <p:nvPr/>
          </p:nvSpPr>
          <p:spPr>
            <a:xfrm>
              <a:off x="3471650" y="1404675"/>
              <a:ext cx="296550" cy="281575"/>
            </a:xfrm>
            <a:custGeom>
              <a:avLst/>
              <a:gdLst/>
              <a:ahLst/>
              <a:cxnLst/>
              <a:rect l="l" t="t" r="r" b="b"/>
              <a:pathLst>
                <a:path w="11862" h="11263" extrusionOk="0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66;p64">
              <a:extLst>
                <a:ext uri="{FF2B5EF4-FFF2-40B4-BE49-F238E27FC236}">
                  <a16:creationId xmlns:a16="http://schemas.microsoft.com/office/drawing/2014/main" id="{1652668F-9885-3191-4A60-1049C45C42EF}"/>
                </a:ext>
              </a:extLst>
            </p:cNvPr>
            <p:cNvSpPr/>
            <p:nvPr/>
          </p:nvSpPr>
          <p:spPr>
            <a:xfrm>
              <a:off x="3465225" y="1397725"/>
              <a:ext cx="310225" cy="295550"/>
            </a:xfrm>
            <a:custGeom>
              <a:avLst/>
              <a:gdLst/>
              <a:ahLst/>
              <a:cxnLst/>
              <a:rect l="l" t="t" r="r" b="b"/>
              <a:pathLst>
                <a:path w="12409" h="11822" extrusionOk="0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67;p64">
              <a:extLst>
                <a:ext uri="{FF2B5EF4-FFF2-40B4-BE49-F238E27FC236}">
                  <a16:creationId xmlns:a16="http://schemas.microsoft.com/office/drawing/2014/main" id="{82FC19F8-A831-644C-8EEC-EAB021BCA49C}"/>
                </a:ext>
              </a:extLst>
            </p:cNvPr>
            <p:cNvSpPr/>
            <p:nvPr/>
          </p:nvSpPr>
          <p:spPr>
            <a:xfrm>
              <a:off x="3502200" y="1399325"/>
              <a:ext cx="156725" cy="307825"/>
            </a:xfrm>
            <a:custGeom>
              <a:avLst/>
              <a:gdLst/>
              <a:ahLst/>
              <a:cxnLst/>
              <a:rect l="l" t="t" r="r" b="b"/>
              <a:pathLst>
                <a:path w="6269" h="12313" extrusionOk="0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68;p64">
              <a:extLst>
                <a:ext uri="{FF2B5EF4-FFF2-40B4-BE49-F238E27FC236}">
                  <a16:creationId xmlns:a16="http://schemas.microsoft.com/office/drawing/2014/main" id="{0A4ACB3A-76FB-9250-4D8B-03A2B5DEDB25}"/>
                </a:ext>
              </a:extLst>
            </p:cNvPr>
            <p:cNvSpPr/>
            <p:nvPr/>
          </p:nvSpPr>
          <p:spPr>
            <a:xfrm>
              <a:off x="3494150" y="1392900"/>
              <a:ext cx="172000" cy="321200"/>
            </a:xfrm>
            <a:custGeom>
              <a:avLst/>
              <a:gdLst/>
              <a:ahLst/>
              <a:cxnLst/>
              <a:rect l="l" t="t" r="r" b="b"/>
              <a:pathLst>
                <a:path w="6880" h="12848" extrusionOk="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69;p64">
              <a:extLst>
                <a:ext uri="{FF2B5EF4-FFF2-40B4-BE49-F238E27FC236}">
                  <a16:creationId xmlns:a16="http://schemas.microsoft.com/office/drawing/2014/main" id="{306B71BF-FBAF-C2F3-E035-E89E328E2184}"/>
                </a:ext>
              </a:extLst>
            </p:cNvPr>
            <p:cNvSpPr/>
            <p:nvPr/>
          </p:nvSpPr>
          <p:spPr>
            <a:xfrm>
              <a:off x="3432275" y="1102075"/>
              <a:ext cx="359250" cy="500225"/>
            </a:xfrm>
            <a:custGeom>
              <a:avLst/>
              <a:gdLst/>
              <a:ahLst/>
              <a:cxnLst/>
              <a:rect l="l" t="t" r="r" b="b"/>
              <a:pathLst>
                <a:path w="14370" h="20009" extrusionOk="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70;p64">
              <a:extLst>
                <a:ext uri="{FF2B5EF4-FFF2-40B4-BE49-F238E27FC236}">
                  <a16:creationId xmlns:a16="http://schemas.microsoft.com/office/drawing/2014/main" id="{0AFAA30E-5CC3-9E78-9847-EB6011B36066}"/>
                </a:ext>
              </a:extLst>
            </p:cNvPr>
            <p:cNvSpPr/>
            <p:nvPr/>
          </p:nvSpPr>
          <p:spPr>
            <a:xfrm>
              <a:off x="3457200" y="1095575"/>
              <a:ext cx="335925" cy="513525"/>
            </a:xfrm>
            <a:custGeom>
              <a:avLst/>
              <a:gdLst/>
              <a:ahLst/>
              <a:cxnLst/>
              <a:rect l="l" t="t" r="r" b="b"/>
              <a:pathLst>
                <a:path w="13437" h="20541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71;p64">
              <a:extLst>
                <a:ext uri="{FF2B5EF4-FFF2-40B4-BE49-F238E27FC236}">
                  <a16:creationId xmlns:a16="http://schemas.microsoft.com/office/drawing/2014/main" id="{18AF7FE9-3E3C-F00E-77CB-33A205990D3C}"/>
                </a:ext>
              </a:extLst>
            </p:cNvPr>
            <p:cNvSpPr/>
            <p:nvPr/>
          </p:nvSpPr>
          <p:spPr>
            <a:xfrm>
              <a:off x="3459600" y="1102075"/>
              <a:ext cx="323875" cy="276500"/>
            </a:xfrm>
            <a:custGeom>
              <a:avLst/>
              <a:gdLst/>
              <a:ahLst/>
              <a:cxnLst/>
              <a:rect l="l" t="t" r="r" b="b"/>
              <a:pathLst>
                <a:path w="12955" h="11060" extrusionOk="0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72;p64">
              <a:extLst>
                <a:ext uri="{FF2B5EF4-FFF2-40B4-BE49-F238E27FC236}">
                  <a16:creationId xmlns:a16="http://schemas.microsoft.com/office/drawing/2014/main" id="{FA945E9A-0111-0115-58E1-16F628A98413}"/>
                </a:ext>
              </a:extLst>
            </p:cNvPr>
            <p:cNvSpPr/>
            <p:nvPr/>
          </p:nvSpPr>
          <p:spPr>
            <a:xfrm>
              <a:off x="3457200" y="1095575"/>
              <a:ext cx="333525" cy="290125"/>
            </a:xfrm>
            <a:custGeom>
              <a:avLst/>
              <a:gdLst/>
              <a:ahLst/>
              <a:cxnLst/>
              <a:rect l="l" t="t" r="r" b="b"/>
              <a:pathLst>
                <a:path w="13341" h="11605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73;p64">
              <a:extLst>
                <a:ext uri="{FF2B5EF4-FFF2-40B4-BE49-F238E27FC236}">
                  <a16:creationId xmlns:a16="http://schemas.microsoft.com/office/drawing/2014/main" id="{C461D9CB-57FA-9262-74CD-D067055E3023}"/>
                </a:ext>
              </a:extLst>
            </p:cNvPr>
            <p:cNvSpPr/>
            <p:nvPr/>
          </p:nvSpPr>
          <p:spPr>
            <a:xfrm>
              <a:off x="3464200" y="1340575"/>
              <a:ext cx="70150" cy="105400"/>
            </a:xfrm>
            <a:custGeom>
              <a:avLst/>
              <a:gdLst/>
              <a:ahLst/>
              <a:cxnLst/>
              <a:rect l="l" t="t" r="r" b="b"/>
              <a:pathLst>
                <a:path w="2806" h="4216" extrusionOk="0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74;p64">
              <a:extLst>
                <a:ext uri="{FF2B5EF4-FFF2-40B4-BE49-F238E27FC236}">
                  <a16:creationId xmlns:a16="http://schemas.microsoft.com/office/drawing/2014/main" id="{828BB436-FF47-42E0-6A4F-50C4DEAA3160}"/>
                </a:ext>
              </a:extLst>
            </p:cNvPr>
            <p:cNvSpPr/>
            <p:nvPr/>
          </p:nvSpPr>
          <p:spPr>
            <a:xfrm>
              <a:off x="3462825" y="1334250"/>
              <a:ext cx="78775" cy="118150"/>
            </a:xfrm>
            <a:custGeom>
              <a:avLst/>
              <a:gdLst/>
              <a:ahLst/>
              <a:cxnLst/>
              <a:rect l="l" t="t" r="r" b="b"/>
              <a:pathLst>
                <a:path w="3151" h="4726" extrusionOk="0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75;p64">
              <a:extLst>
                <a:ext uri="{FF2B5EF4-FFF2-40B4-BE49-F238E27FC236}">
                  <a16:creationId xmlns:a16="http://schemas.microsoft.com/office/drawing/2014/main" id="{253CFD22-7D64-21ED-0C15-2C511F0F84EA}"/>
                </a:ext>
              </a:extLst>
            </p:cNvPr>
            <p:cNvSpPr/>
            <p:nvPr/>
          </p:nvSpPr>
          <p:spPr>
            <a:xfrm>
              <a:off x="3358350" y="1860450"/>
              <a:ext cx="196900" cy="140000"/>
            </a:xfrm>
            <a:custGeom>
              <a:avLst/>
              <a:gdLst/>
              <a:ahLst/>
              <a:cxnLst/>
              <a:rect l="l" t="t" r="r" b="b"/>
              <a:pathLst>
                <a:path w="7876" h="5600" extrusionOk="0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76;p64">
              <a:extLst>
                <a:ext uri="{FF2B5EF4-FFF2-40B4-BE49-F238E27FC236}">
                  <a16:creationId xmlns:a16="http://schemas.microsoft.com/office/drawing/2014/main" id="{F5C9FF59-5429-102C-1918-EEEC7E52D075}"/>
                </a:ext>
              </a:extLst>
            </p:cNvPr>
            <p:cNvSpPr/>
            <p:nvPr/>
          </p:nvSpPr>
          <p:spPr>
            <a:xfrm>
              <a:off x="3617100" y="1700525"/>
              <a:ext cx="40225" cy="189850"/>
            </a:xfrm>
            <a:custGeom>
              <a:avLst/>
              <a:gdLst/>
              <a:ahLst/>
              <a:cxnLst/>
              <a:rect l="l" t="t" r="r" b="b"/>
              <a:pathLst>
                <a:path w="1609" h="7594" extrusionOk="0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77;p64">
              <a:extLst>
                <a:ext uri="{FF2B5EF4-FFF2-40B4-BE49-F238E27FC236}">
                  <a16:creationId xmlns:a16="http://schemas.microsoft.com/office/drawing/2014/main" id="{3A55AEC2-631F-8687-B45A-8FC7E29F52C4}"/>
                </a:ext>
              </a:extLst>
            </p:cNvPr>
            <p:cNvSpPr/>
            <p:nvPr/>
          </p:nvSpPr>
          <p:spPr>
            <a:xfrm>
              <a:off x="2852875" y="1675025"/>
              <a:ext cx="234675" cy="478400"/>
            </a:xfrm>
            <a:custGeom>
              <a:avLst/>
              <a:gdLst/>
              <a:ahLst/>
              <a:cxnLst/>
              <a:rect l="l" t="t" r="r" b="b"/>
              <a:pathLst>
                <a:path w="9387" h="19136" extrusionOk="0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78;p64">
              <a:extLst>
                <a:ext uri="{FF2B5EF4-FFF2-40B4-BE49-F238E27FC236}">
                  <a16:creationId xmlns:a16="http://schemas.microsoft.com/office/drawing/2014/main" id="{EC4C9135-7057-BFC2-1070-BA8ABA726151}"/>
                </a:ext>
              </a:extLst>
            </p:cNvPr>
            <p:cNvSpPr/>
            <p:nvPr/>
          </p:nvSpPr>
          <p:spPr>
            <a:xfrm>
              <a:off x="2854475" y="1667750"/>
              <a:ext cx="232275" cy="491825"/>
            </a:xfrm>
            <a:custGeom>
              <a:avLst/>
              <a:gdLst/>
              <a:ahLst/>
              <a:cxnLst/>
              <a:rect l="l" t="t" r="r" b="b"/>
              <a:pathLst>
                <a:path w="9291" h="19673" extrusionOk="0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79;p64">
              <a:extLst>
                <a:ext uri="{FF2B5EF4-FFF2-40B4-BE49-F238E27FC236}">
                  <a16:creationId xmlns:a16="http://schemas.microsoft.com/office/drawing/2014/main" id="{BEF3457F-8913-02C8-FA5E-BC1F24DEAF24}"/>
                </a:ext>
              </a:extLst>
            </p:cNvPr>
            <p:cNvSpPr/>
            <p:nvPr/>
          </p:nvSpPr>
          <p:spPr>
            <a:xfrm>
              <a:off x="2232500" y="1920075"/>
              <a:ext cx="607550" cy="897025"/>
            </a:xfrm>
            <a:custGeom>
              <a:avLst/>
              <a:gdLst/>
              <a:ahLst/>
              <a:cxnLst/>
              <a:rect l="l" t="t" r="r" b="b"/>
              <a:pathLst>
                <a:path w="24302" h="35881" extrusionOk="0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80;p64">
              <a:extLst>
                <a:ext uri="{FF2B5EF4-FFF2-40B4-BE49-F238E27FC236}">
                  <a16:creationId xmlns:a16="http://schemas.microsoft.com/office/drawing/2014/main" id="{49EA4873-09A1-8435-06A6-BF3F4C5C0490}"/>
                </a:ext>
              </a:extLst>
            </p:cNvPr>
            <p:cNvSpPr/>
            <p:nvPr/>
          </p:nvSpPr>
          <p:spPr>
            <a:xfrm>
              <a:off x="2226050" y="1912850"/>
              <a:ext cx="621225" cy="911300"/>
            </a:xfrm>
            <a:custGeom>
              <a:avLst/>
              <a:gdLst/>
              <a:ahLst/>
              <a:cxnLst/>
              <a:rect l="l" t="t" r="r" b="b"/>
              <a:pathLst>
                <a:path w="24849" h="36452" extrusionOk="0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81;p64">
              <a:extLst>
                <a:ext uri="{FF2B5EF4-FFF2-40B4-BE49-F238E27FC236}">
                  <a16:creationId xmlns:a16="http://schemas.microsoft.com/office/drawing/2014/main" id="{62AEFD99-B446-9BF0-1115-43E4207E8D6D}"/>
                </a:ext>
              </a:extLst>
            </p:cNvPr>
            <p:cNvSpPr/>
            <p:nvPr/>
          </p:nvSpPr>
          <p:spPr>
            <a:xfrm>
              <a:off x="2330525" y="1675750"/>
              <a:ext cx="585850" cy="1056000"/>
            </a:xfrm>
            <a:custGeom>
              <a:avLst/>
              <a:gdLst/>
              <a:ahLst/>
              <a:cxnLst/>
              <a:rect l="l" t="t" r="r" b="b"/>
              <a:pathLst>
                <a:path w="23434" h="42240" extrusionOk="0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82;p64">
              <a:extLst>
                <a:ext uri="{FF2B5EF4-FFF2-40B4-BE49-F238E27FC236}">
                  <a16:creationId xmlns:a16="http://schemas.microsoft.com/office/drawing/2014/main" id="{DA70A66A-5444-5546-20F9-FC7BC3E6A941}"/>
                </a:ext>
              </a:extLst>
            </p:cNvPr>
            <p:cNvSpPr/>
            <p:nvPr/>
          </p:nvSpPr>
          <p:spPr>
            <a:xfrm>
              <a:off x="2338575" y="1668550"/>
              <a:ext cx="584250" cy="1069625"/>
            </a:xfrm>
            <a:custGeom>
              <a:avLst/>
              <a:gdLst/>
              <a:ahLst/>
              <a:cxnLst/>
              <a:rect l="l" t="t" r="r" b="b"/>
              <a:pathLst>
                <a:path w="23370" h="42785" extrusionOk="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83;p64">
              <a:extLst>
                <a:ext uri="{FF2B5EF4-FFF2-40B4-BE49-F238E27FC236}">
                  <a16:creationId xmlns:a16="http://schemas.microsoft.com/office/drawing/2014/main" id="{DC407B49-48AC-0894-DD79-8649C3DDB88F}"/>
                </a:ext>
              </a:extLst>
            </p:cNvPr>
            <p:cNvSpPr/>
            <p:nvPr/>
          </p:nvSpPr>
          <p:spPr>
            <a:xfrm>
              <a:off x="2408475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284;p64">
              <a:extLst>
                <a:ext uri="{FF2B5EF4-FFF2-40B4-BE49-F238E27FC236}">
                  <a16:creationId xmlns:a16="http://schemas.microsoft.com/office/drawing/2014/main" id="{F8516680-1EA1-3B41-9B95-9BA2992499C7}"/>
                </a:ext>
              </a:extLst>
            </p:cNvPr>
            <p:cNvSpPr/>
            <p:nvPr/>
          </p:nvSpPr>
          <p:spPr>
            <a:xfrm>
              <a:off x="24060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285;p64">
              <a:extLst>
                <a:ext uri="{FF2B5EF4-FFF2-40B4-BE49-F238E27FC236}">
                  <a16:creationId xmlns:a16="http://schemas.microsoft.com/office/drawing/2014/main" id="{DF7BD9DF-19EF-5C82-2F3C-BAD8F9937D11}"/>
                </a:ext>
              </a:extLst>
            </p:cNvPr>
            <p:cNvSpPr/>
            <p:nvPr/>
          </p:nvSpPr>
          <p:spPr>
            <a:xfrm>
              <a:off x="2410900" y="4419300"/>
              <a:ext cx="465300" cy="132625"/>
            </a:xfrm>
            <a:custGeom>
              <a:avLst/>
              <a:gdLst/>
              <a:ahLst/>
              <a:cxnLst/>
              <a:rect l="l" t="t" r="r" b="b"/>
              <a:pathLst>
                <a:path w="18612" h="5305" extrusionOk="0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286;p64">
              <a:extLst>
                <a:ext uri="{FF2B5EF4-FFF2-40B4-BE49-F238E27FC236}">
                  <a16:creationId xmlns:a16="http://schemas.microsoft.com/office/drawing/2014/main" id="{8E6BC105-8E64-AB6D-477D-9B0DA8A23C89}"/>
                </a:ext>
              </a:extLst>
            </p:cNvPr>
            <p:cNvSpPr/>
            <p:nvPr/>
          </p:nvSpPr>
          <p:spPr>
            <a:xfrm>
              <a:off x="2406075" y="4412675"/>
              <a:ext cx="462900" cy="145675"/>
            </a:xfrm>
            <a:custGeom>
              <a:avLst/>
              <a:gdLst/>
              <a:ahLst/>
              <a:cxnLst/>
              <a:rect l="l" t="t" r="r" b="b"/>
              <a:pathLst>
                <a:path w="18516" h="5827" extrusionOk="0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287;p64">
              <a:extLst>
                <a:ext uri="{FF2B5EF4-FFF2-40B4-BE49-F238E27FC236}">
                  <a16:creationId xmlns:a16="http://schemas.microsoft.com/office/drawing/2014/main" id="{0966614D-8861-08DD-1554-F8EA4026AB66}"/>
                </a:ext>
              </a:extLst>
            </p:cNvPr>
            <p:cNvSpPr/>
            <p:nvPr/>
          </p:nvSpPr>
          <p:spPr>
            <a:xfrm>
              <a:off x="4440000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288;p64">
              <a:extLst>
                <a:ext uri="{FF2B5EF4-FFF2-40B4-BE49-F238E27FC236}">
                  <a16:creationId xmlns:a16="http://schemas.microsoft.com/office/drawing/2014/main" id="{D8872E47-FA98-71A3-A40B-C6B733960022}"/>
                </a:ext>
              </a:extLst>
            </p:cNvPr>
            <p:cNvSpPr/>
            <p:nvPr/>
          </p:nvSpPr>
          <p:spPr>
            <a:xfrm>
              <a:off x="44319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289;p64">
              <a:extLst>
                <a:ext uri="{FF2B5EF4-FFF2-40B4-BE49-F238E27FC236}">
                  <a16:creationId xmlns:a16="http://schemas.microsoft.com/office/drawing/2014/main" id="{BA93A8D0-BCD6-04F2-93D7-2886ED75C703}"/>
                </a:ext>
              </a:extLst>
            </p:cNvPr>
            <p:cNvSpPr/>
            <p:nvPr/>
          </p:nvSpPr>
          <p:spPr>
            <a:xfrm>
              <a:off x="4647325" y="4419300"/>
              <a:ext cx="466125" cy="132625"/>
            </a:xfrm>
            <a:custGeom>
              <a:avLst/>
              <a:gdLst/>
              <a:ahLst/>
              <a:cxnLst/>
              <a:rect l="l" t="t" r="r" b="b"/>
              <a:pathLst>
                <a:path w="18645" h="5305" extrusionOk="0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290;p64">
              <a:extLst>
                <a:ext uri="{FF2B5EF4-FFF2-40B4-BE49-F238E27FC236}">
                  <a16:creationId xmlns:a16="http://schemas.microsoft.com/office/drawing/2014/main" id="{45B542C5-E36A-E859-87F6-A52D149CD0C7}"/>
                </a:ext>
              </a:extLst>
            </p:cNvPr>
            <p:cNvSpPr/>
            <p:nvPr/>
          </p:nvSpPr>
          <p:spPr>
            <a:xfrm>
              <a:off x="4655375" y="4412675"/>
              <a:ext cx="462100" cy="145675"/>
            </a:xfrm>
            <a:custGeom>
              <a:avLst/>
              <a:gdLst/>
              <a:ahLst/>
              <a:cxnLst/>
              <a:rect l="l" t="t" r="r" b="b"/>
              <a:pathLst>
                <a:path w="18484" h="5827" extrusionOk="0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291;p64">
              <a:extLst>
                <a:ext uri="{FF2B5EF4-FFF2-40B4-BE49-F238E27FC236}">
                  <a16:creationId xmlns:a16="http://schemas.microsoft.com/office/drawing/2014/main" id="{B1A14AD6-8238-675D-3ABE-9E87BA005671}"/>
                </a:ext>
              </a:extLst>
            </p:cNvPr>
            <p:cNvSpPr/>
            <p:nvPr/>
          </p:nvSpPr>
          <p:spPr>
            <a:xfrm>
              <a:off x="1932200" y="3946775"/>
              <a:ext cx="1003475" cy="650250"/>
            </a:xfrm>
            <a:custGeom>
              <a:avLst/>
              <a:gdLst/>
              <a:ahLst/>
              <a:cxnLst/>
              <a:rect l="l" t="t" r="r" b="b"/>
              <a:pathLst>
                <a:path w="40139" h="26010" extrusionOk="0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292;p64">
              <a:extLst>
                <a:ext uri="{FF2B5EF4-FFF2-40B4-BE49-F238E27FC236}">
                  <a16:creationId xmlns:a16="http://schemas.microsoft.com/office/drawing/2014/main" id="{ED46E634-61A3-FD15-3D85-9A04D4B7C73C}"/>
                </a:ext>
              </a:extLst>
            </p:cNvPr>
            <p:cNvSpPr/>
            <p:nvPr/>
          </p:nvSpPr>
          <p:spPr>
            <a:xfrm>
              <a:off x="1929525" y="3940350"/>
              <a:ext cx="1011775" cy="663000"/>
            </a:xfrm>
            <a:custGeom>
              <a:avLst/>
              <a:gdLst/>
              <a:ahLst/>
              <a:cxnLst/>
              <a:rect l="l" t="t" r="r" b="b"/>
              <a:pathLst>
                <a:path w="40471" h="26520" extrusionOk="0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293;p64">
              <a:extLst>
                <a:ext uri="{FF2B5EF4-FFF2-40B4-BE49-F238E27FC236}">
                  <a16:creationId xmlns:a16="http://schemas.microsoft.com/office/drawing/2014/main" id="{425C86D9-FE6F-6FEC-9B47-088C32ED0236}"/>
                </a:ext>
              </a:extLst>
            </p:cNvPr>
            <p:cNvSpPr/>
            <p:nvPr/>
          </p:nvSpPr>
          <p:spPr>
            <a:xfrm>
              <a:off x="1780050" y="3140675"/>
              <a:ext cx="339950" cy="886500"/>
            </a:xfrm>
            <a:custGeom>
              <a:avLst/>
              <a:gdLst/>
              <a:ahLst/>
              <a:cxnLst/>
              <a:rect l="l" t="t" r="r" b="b"/>
              <a:pathLst>
                <a:path w="13598" h="35460" extrusionOk="0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294;p64">
              <a:extLst>
                <a:ext uri="{FF2B5EF4-FFF2-40B4-BE49-F238E27FC236}">
                  <a16:creationId xmlns:a16="http://schemas.microsoft.com/office/drawing/2014/main" id="{29EC5B26-2DC0-564F-C4AA-F802F8FD6DB2}"/>
                </a:ext>
              </a:extLst>
            </p:cNvPr>
            <p:cNvSpPr/>
            <p:nvPr/>
          </p:nvSpPr>
          <p:spPr>
            <a:xfrm>
              <a:off x="1798550" y="3133525"/>
              <a:ext cx="327900" cy="900075"/>
            </a:xfrm>
            <a:custGeom>
              <a:avLst/>
              <a:gdLst/>
              <a:ahLst/>
              <a:cxnLst/>
              <a:rect l="l" t="t" r="r" b="b"/>
              <a:pathLst>
                <a:path w="13116" h="36003" extrusionOk="0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295;p64">
              <a:extLst>
                <a:ext uri="{FF2B5EF4-FFF2-40B4-BE49-F238E27FC236}">
                  <a16:creationId xmlns:a16="http://schemas.microsoft.com/office/drawing/2014/main" id="{1C695544-0731-A49F-F21C-5244E903E459}"/>
                </a:ext>
              </a:extLst>
            </p:cNvPr>
            <p:cNvSpPr/>
            <p:nvPr/>
          </p:nvSpPr>
          <p:spPr>
            <a:xfrm>
              <a:off x="2044450" y="3431675"/>
              <a:ext cx="838175" cy="676200"/>
            </a:xfrm>
            <a:custGeom>
              <a:avLst/>
              <a:gdLst/>
              <a:ahLst/>
              <a:cxnLst/>
              <a:rect l="l" t="t" r="r" b="b"/>
              <a:pathLst>
                <a:path w="33527" h="27048" extrusionOk="0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296;p64">
              <a:extLst>
                <a:ext uri="{FF2B5EF4-FFF2-40B4-BE49-F238E27FC236}">
                  <a16:creationId xmlns:a16="http://schemas.microsoft.com/office/drawing/2014/main" id="{9DC9A07C-6EC3-6519-409D-510CA8D8847A}"/>
                </a:ext>
              </a:extLst>
            </p:cNvPr>
            <p:cNvSpPr/>
            <p:nvPr/>
          </p:nvSpPr>
          <p:spPr>
            <a:xfrm>
              <a:off x="2038025" y="3425250"/>
              <a:ext cx="849425" cy="689525"/>
            </a:xfrm>
            <a:custGeom>
              <a:avLst/>
              <a:gdLst/>
              <a:ahLst/>
              <a:cxnLst/>
              <a:rect l="l" t="t" r="r" b="b"/>
              <a:pathLst>
                <a:path w="33977" h="27581" extrusionOk="0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297;p64">
              <a:extLst>
                <a:ext uri="{FF2B5EF4-FFF2-40B4-BE49-F238E27FC236}">
                  <a16:creationId xmlns:a16="http://schemas.microsoft.com/office/drawing/2014/main" id="{417C7127-2DA6-5240-2E18-3B267F8D022C}"/>
                </a:ext>
              </a:extLst>
            </p:cNvPr>
            <p:cNvSpPr/>
            <p:nvPr/>
          </p:nvSpPr>
          <p:spPr>
            <a:xfrm>
              <a:off x="2705825" y="3762375"/>
              <a:ext cx="401825" cy="213375"/>
            </a:xfrm>
            <a:custGeom>
              <a:avLst/>
              <a:gdLst/>
              <a:ahLst/>
              <a:cxnLst/>
              <a:rect l="l" t="t" r="r" b="b"/>
              <a:pathLst>
                <a:path w="16073" h="8535" extrusionOk="0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298;p64">
              <a:extLst>
                <a:ext uri="{FF2B5EF4-FFF2-40B4-BE49-F238E27FC236}">
                  <a16:creationId xmlns:a16="http://schemas.microsoft.com/office/drawing/2014/main" id="{651A8A68-EE8D-69ED-F3C2-EBEBFE417A67}"/>
                </a:ext>
              </a:extLst>
            </p:cNvPr>
            <p:cNvSpPr/>
            <p:nvPr/>
          </p:nvSpPr>
          <p:spPr>
            <a:xfrm>
              <a:off x="2699375" y="3755525"/>
              <a:ext cx="400225" cy="227450"/>
            </a:xfrm>
            <a:custGeom>
              <a:avLst/>
              <a:gdLst/>
              <a:ahLst/>
              <a:cxnLst/>
              <a:rect l="l" t="t" r="r" b="b"/>
              <a:pathLst>
                <a:path w="16009" h="9098" extrusionOk="0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299;p64">
              <a:extLst>
                <a:ext uri="{FF2B5EF4-FFF2-40B4-BE49-F238E27FC236}">
                  <a16:creationId xmlns:a16="http://schemas.microsoft.com/office/drawing/2014/main" id="{A5B3886C-CBF2-FFB5-639A-CCFABD69B730}"/>
                </a:ext>
              </a:extLst>
            </p:cNvPr>
            <p:cNvSpPr/>
            <p:nvPr/>
          </p:nvSpPr>
          <p:spPr>
            <a:xfrm>
              <a:off x="1997025" y="3365950"/>
              <a:ext cx="784350" cy="686200"/>
            </a:xfrm>
            <a:custGeom>
              <a:avLst/>
              <a:gdLst/>
              <a:ahLst/>
              <a:cxnLst/>
              <a:rect l="l" t="t" r="r" b="b"/>
              <a:pathLst>
                <a:path w="31374" h="27448" extrusionOk="0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300;p64">
              <a:extLst>
                <a:ext uri="{FF2B5EF4-FFF2-40B4-BE49-F238E27FC236}">
                  <a16:creationId xmlns:a16="http://schemas.microsoft.com/office/drawing/2014/main" id="{2F1AEA64-82B7-4873-D0F4-1AE73B75D796}"/>
                </a:ext>
              </a:extLst>
            </p:cNvPr>
            <p:cNvSpPr/>
            <p:nvPr/>
          </p:nvSpPr>
          <p:spPr>
            <a:xfrm>
              <a:off x="1994625" y="3359350"/>
              <a:ext cx="793975" cy="699150"/>
            </a:xfrm>
            <a:custGeom>
              <a:avLst/>
              <a:gdLst/>
              <a:ahLst/>
              <a:cxnLst/>
              <a:rect l="l" t="t" r="r" b="b"/>
              <a:pathLst>
                <a:path w="31759" h="27966" extrusionOk="0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301;p64">
              <a:extLst>
                <a:ext uri="{FF2B5EF4-FFF2-40B4-BE49-F238E27FC236}">
                  <a16:creationId xmlns:a16="http://schemas.microsoft.com/office/drawing/2014/main" id="{817E1F2B-440B-A4F7-805D-CEBED1916012}"/>
                </a:ext>
              </a:extLst>
            </p:cNvPr>
            <p:cNvSpPr/>
            <p:nvPr/>
          </p:nvSpPr>
          <p:spPr>
            <a:xfrm>
              <a:off x="4052675" y="1352675"/>
              <a:ext cx="217625" cy="519725"/>
            </a:xfrm>
            <a:custGeom>
              <a:avLst/>
              <a:gdLst/>
              <a:ahLst/>
              <a:cxnLst/>
              <a:rect l="l" t="t" r="r" b="b"/>
              <a:pathLst>
                <a:path w="8705" h="20789" extrusionOk="0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302;p64">
              <a:extLst>
                <a:ext uri="{FF2B5EF4-FFF2-40B4-BE49-F238E27FC236}">
                  <a16:creationId xmlns:a16="http://schemas.microsoft.com/office/drawing/2014/main" id="{7C101A0E-F90F-B756-FE1E-E201B5E8C9EF}"/>
                </a:ext>
              </a:extLst>
            </p:cNvPr>
            <p:cNvSpPr/>
            <p:nvPr/>
          </p:nvSpPr>
          <p:spPr>
            <a:xfrm>
              <a:off x="4047850" y="1346300"/>
              <a:ext cx="224225" cy="532825"/>
            </a:xfrm>
            <a:custGeom>
              <a:avLst/>
              <a:gdLst/>
              <a:ahLst/>
              <a:cxnLst/>
              <a:rect l="l" t="t" r="r" b="b"/>
              <a:pathLst>
                <a:path w="8969" h="21313" extrusionOk="0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303;p64">
              <a:extLst>
                <a:ext uri="{FF2B5EF4-FFF2-40B4-BE49-F238E27FC236}">
                  <a16:creationId xmlns:a16="http://schemas.microsoft.com/office/drawing/2014/main" id="{91F9EC23-876C-1873-18F8-D2C7099564D9}"/>
                </a:ext>
              </a:extLst>
            </p:cNvPr>
            <p:cNvSpPr/>
            <p:nvPr/>
          </p:nvSpPr>
          <p:spPr>
            <a:xfrm>
              <a:off x="4232675" y="1580025"/>
              <a:ext cx="750600" cy="670350"/>
            </a:xfrm>
            <a:custGeom>
              <a:avLst/>
              <a:gdLst/>
              <a:ahLst/>
              <a:cxnLst/>
              <a:rect l="l" t="t" r="r" b="b"/>
              <a:pathLst>
                <a:path w="30024" h="26814" extrusionOk="0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304;p64">
              <a:extLst>
                <a:ext uri="{FF2B5EF4-FFF2-40B4-BE49-F238E27FC236}">
                  <a16:creationId xmlns:a16="http://schemas.microsoft.com/office/drawing/2014/main" id="{21BC7E1B-4892-AD2F-A7BC-291CAF8E1DE1}"/>
                </a:ext>
              </a:extLst>
            </p:cNvPr>
            <p:cNvSpPr/>
            <p:nvPr/>
          </p:nvSpPr>
          <p:spPr>
            <a:xfrm>
              <a:off x="4226250" y="1573725"/>
              <a:ext cx="763450" cy="683300"/>
            </a:xfrm>
            <a:custGeom>
              <a:avLst/>
              <a:gdLst/>
              <a:ahLst/>
              <a:cxnLst/>
              <a:rect l="l" t="t" r="r" b="b"/>
              <a:pathLst>
                <a:path w="30538" h="27332" extrusionOk="0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305;p64">
              <a:extLst>
                <a:ext uri="{FF2B5EF4-FFF2-40B4-BE49-F238E27FC236}">
                  <a16:creationId xmlns:a16="http://schemas.microsoft.com/office/drawing/2014/main" id="{9CEA1681-6DDC-99FE-2E71-2C1C90481BD1}"/>
                </a:ext>
              </a:extLst>
            </p:cNvPr>
            <p:cNvSpPr/>
            <p:nvPr/>
          </p:nvSpPr>
          <p:spPr>
            <a:xfrm>
              <a:off x="4206950" y="1267500"/>
              <a:ext cx="706400" cy="822825"/>
            </a:xfrm>
            <a:custGeom>
              <a:avLst/>
              <a:gdLst/>
              <a:ahLst/>
              <a:cxnLst/>
              <a:rect l="l" t="t" r="r" b="b"/>
              <a:pathLst>
                <a:path w="28256" h="32913" extrusionOk="0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306;p64">
              <a:extLst>
                <a:ext uri="{FF2B5EF4-FFF2-40B4-BE49-F238E27FC236}">
                  <a16:creationId xmlns:a16="http://schemas.microsoft.com/office/drawing/2014/main" id="{0A4958D3-C5BA-76E7-8C72-632BDD3F8C2B}"/>
                </a:ext>
              </a:extLst>
            </p:cNvPr>
            <p:cNvSpPr/>
            <p:nvPr/>
          </p:nvSpPr>
          <p:spPr>
            <a:xfrm>
              <a:off x="4203750" y="1261100"/>
              <a:ext cx="716025" cy="835800"/>
            </a:xfrm>
            <a:custGeom>
              <a:avLst/>
              <a:gdLst/>
              <a:ahLst/>
              <a:cxnLst/>
              <a:rect l="l" t="t" r="r" b="b"/>
              <a:pathLst>
                <a:path w="28641" h="33432" extrusionOk="0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307;p64">
              <a:extLst>
                <a:ext uri="{FF2B5EF4-FFF2-40B4-BE49-F238E27FC236}">
                  <a16:creationId xmlns:a16="http://schemas.microsoft.com/office/drawing/2014/main" id="{78743101-8ACF-9EB9-E91E-F1D7BA586C3F}"/>
                </a:ext>
              </a:extLst>
            </p:cNvPr>
            <p:cNvSpPr/>
            <p:nvPr/>
          </p:nvSpPr>
          <p:spPr>
            <a:xfrm>
              <a:off x="4358850" y="1471650"/>
              <a:ext cx="194500" cy="575425"/>
            </a:xfrm>
            <a:custGeom>
              <a:avLst/>
              <a:gdLst/>
              <a:ahLst/>
              <a:cxnLst/>
              <a:rect l="l" t="t" r="r" b="b"/>
              <a:pathLst>
                <a:path w="7780" h="23017" extrusionOk="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308;p64">
              <a:extLst>
                <a:ext uri="{FF2B5EF4-FFF2-40B4-BE49-F238E27FC236}">
                  <a16:creationId xmlns:a16="http://schemas.microsoft.com/office/drawing/2014/main" id="{1825AB1C-10F9-60C3-26EC-DD956DB62D69}"/>
                </a:ext>
              </a:extLst>
            </p:cNvPr>
            <p:cNvSpPr/>
            <p:nvPr/>
          </p:nvSpPr>
          <p:spPr>
            <a:xfrm>
              <a:off x="4351600" y="1465225"/>
              <a:ext cx="208975" cy="588275"/>
            </a:xfrm>
            <a:custGeom>
              <a:avLst/>
              <a:gdLst/>
              <a:ahLst/>
              <a:cxnLst/>
              <a:rect l="l" t="t" r="r" b="b"/>
              <a:pathLst>
                <a:path w="8359" h="23531" extrusionOk="0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309;p64">
              <a:extLst>
                <a:ext uri="{FF2B5EF4-FFF2-40B4-BE49-F238E27FC236}">
                  <a16:creationId xmlns:a16="http://schemas.microsoft.com/office/drawing/2014/main" id="{458D6F78-90DE-CED9-40E2-8D02B8E395B7}"/>
                </a:ext>
              </a:extLst>
            </p:cNvPr>
            <p:cNvSpPr/>
            <p:nvPr/>
          </p:nvSpPr>
          <p:spPr>
            <a:xfrm>
              <a:off x="4399025" y="1330225"/>
              <a:ext cx="261200" cy="301375"/>
            </a:xfrm>
            <a:custGeom>
              <a:avLst/>
              <a:gdLst/>
              <a:ahLst/>
              <a:cxnLst/>
              <a:rect l="l" t="t" r="r" b="b"/>
              <a:pathLst>
                <a:path w="10448" h="12055" extrusionOk="0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310;p64">
              <a:extLst>
                <a:ext uri="{FF2B5EF4-FFF2-40B4-BE49-F238E27FC236}">
                  <a16:creationId xmlns:a16="http://schemas.microsoft.com/office/drawing/2014/main" id="{EBD4ADB8-5CB7-B25A-90BA-37DC5DE288D5}"/>
                </a:ext>
              </a:extLst>
            </p:cNvPr>
            <p:cNvSpPr/>
            <p:nvPr/>
          </p:nvSpPr>
          <p:spPr>
            <a:xfrm>
              <a:off x="4392600" y="1323800"/>
              <a:ext cx="265200" cy="314225"/>
            </a:xfrm>
            <a:custGeom>
              <a:avLst/>
              <a:gdLst/>
              <a:ahLst/>
              <a:cxnLst/>
              <a:rect l="l" t="t" r="r" b="b"/>
              <a:pathLst>
                <a:path w="10608" h="12569" extrusionOk="0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311;p64">
              <a:extLst>
                <a:ext uri="{FF2B5EF4-FFF2-40B4-BE49-F238E27FC236}">
                  <a16:creationId xmlns:a16="http://schemas.microsoft.com/office/drawing/2014/main" id="{E8AAC045-EFCD-ECE9-A629-D157A27CFC65}"/>
                </a:ext>
              </a:extLst>
            </p:cNvPr>
            <p:cNvSpPr/>
            <p:nvPr/>
          </p:nvSpPr>
          <p:spPr>
            <a:xfrm>
              <a:off x="4693150" y="1284575"/>
              <a:ext cx="77975" cy="92900"/>
            </a:xfrm>
            <a:custGeom>
              <a:avLst/>
              <a:gdLst/>
              <a:ahLst/>
              <a:cxnLst/>
              <a:rect l="l" t="t" r="r" b="b"/>
              <a:pathLst>
                <a:path w="3119" h="3716" extrusionOk="0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312;p64">
              <a:extLst>
                <a:ext uri="{FF2B5EF4-FFF2-40B4-BE49-F238E27FC236}">
                  <a16:creationId xmlns:a16="http://schemas.microsoft.com/office/drawing/2014/main" id="{066378A7-15BA-F95B-80A9-28C3FA824ECF}"/>
                </a:ext>
              </a:extLst>
            </p:cNvPr>
            <p:cNvSpPr/>
            <p:nvPr/>
          </p:nvSpPr>
          <p:spPr>
            <a:xfrm>
              <a:off x="4685100" y="1277975"/>
              <a:ext cx="88425" cy="106125"/>
            </a:xfrm>
            <a:custGeom>
              <a:avLst/>
              <a:gdLst/>
              <a:ahLst/>
              <a:cxnLst/>
              <a:rect l="l" t="t" r="r" b="b"/>
              <a:pathLst>
                <a:path w="3537" h="4245" extrusionOk="0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313;p64">
              <a:extLst>
                <a:ext uri="{FF2B5EF4-FFF2-40B4-BE49-F238E27FC236}">
                  <a16:creationId xmlns:a16="http://schemas.microsoft.com/office/drawing/2014/main" id="{D734C827-E62B-08AF-4E9F-F6B1C66E005B}"/>
                </a:ext>
              </a:extLst>
            </p:cNvPr>
            <p:cNvSpPr/>
            <p:nvPr/>
          </p:nvSpPr>
          <p:spPr>
            <a:xfrm>
              <a:off x="4422325" y="1150100"/>
              <a:ext cx="55475" cy="116650"/>
            </a:xfrm>
            <a:custGeom>
              <a:avLst/>
              <a:gdLst/>
              <a:ahLst/>
              <a:cxnLst/>
              <a:rect l="l" t="t" r="r" b="b"/>
              <a:pathLst>
                <a:path w="2219" h="4666" extrusionOk="0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314;p64">
              <a:extLst>
                <a:ext uri="{FF2B5EF4-FFF2-40B4-BE49-F238E27FC236}">
                  <a16:creationId xmlns:a16="http://schemas.microsoft.com/office/drawing/2014/main" id="{75D0B988-ADA1-1574-514C-7FCFA8C553E7}"/>
                </a:ext>
              </a:extLst>
            </p:cNvPr>
            <p:cNvSpPr/>
            <p:nvPr/>
          </p:nvSpPr>
          <p:spPr>
            <a:xfrm>
              <a:off x="4425550" y="1143775"/>
              <a:ext cx="59475" cy="129425"/>
            </a:xfrm>
            <a:custGeom>
              <a:avLst/>
              <a:gdLst/>
              <a:ahLst/>
              <a:cxnLst/>
              <a:rect l="l" t="t" r="r" b="b"/>
              <a:pathLst>
                <a:path w="2379" h="5177" extrusionOk="0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315;p64">
              <a:extLst>
                <a:ext uri="{FF2B5EF4-FFF2-40B4-BE49-F238E27FC236}">
                  <a16:creationId xmlns:a16="http://schemas.microsoft.com/office/drawing/2014/main" id="{E7B0CA21-EEF8-8878-3644-021BD990F5A3}"/>
                </a:ext>
              </a:extLst>
            </p:cNvPr>
            <p:cNvSpPr/>
            <p:nvPr/>
          </p:nvSpPr>
          <p:spPr>
            <a:xfrm>
              <a:off x="4469750" y="1442050"/>
              <a:ext cx="140350" cy="85950"/>
            </a:xfrm>
            <a:custGeom>
              <a:avLst/>
              <a:gdLst/>
              <a:ahLst/>
              <a:cxnLst/>
              <a:rect l="l" t="t" r="r" b="b"/>
              <a:pathLst>
                <a:path w="5614" h="3438" extrusionOk="0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316;p64">
              <a:extLst>
                <a:ext uri="{FF2B5EF4-FFF2-40B4-BE49-F238E27FC236}">
                  <a16:creationId xmlns:a16="http://schemas.microsoft.com/office/drawing/2014/main" id="{6E25F0D0-3291-14E8-45A7-CC506B39420B}"/>
                </a:ext>
              </a:extLst>
            </p:cNvPr>
            <p:cNvSpPr/>
            <p:nvPr/>
          </p:nvSpPr>
          <p:spPr>
            <a:xfrm>
              <a:off x="4470550" y="1435500"/>
              <a:ext cx="145475" cy="98875"/>
            </a:xfrm>
            <a:custGeom>
              <a:avLst/>
              <a:gdLst/>
              <a:ahLst/>
              <a:cxnLst/>
              <a:rect l="l" t="t" r="r" b="b"/>
              <a:pathLst>
                <a:path w="5819" h="3955" extrusionOk="0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317;p64">
              <a:extLst>
                <a:ext uri="{FF2B5EF4-FFF2-40B4-BE49-F238E27FC236}">
                  <a16:creationId xmlns:a16="http://schemas.microsoft.com/office/drawing/2014/main" id="{17176827-F378-8514-CEF9-F38AB63A1EE3}"/>
                </a:ext>
              </a:extLst>
            </p:cNvPr>
            <p:cNvSpPr/>
            <p:nvPr/>
          </p:nvSpPr>
          <p:spPr>
            <a:xfrm>
              <a:off x="4434375" y="979525"/>
              <a:ext cx="393000" cy="529650"/>
            </a:xfrm>
            <a:custGeom>
              <a:avLst/>
              <a:gdLst/>
              <a:ahLst/>
              <a:cxnLst/>
              <a:rect l="l" t="t" r="r" b="b"/>
              <a:pathLst>
                <a:path w="15720" h="21186" extrusionOk="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318;p64">
              <a:extLst>
                <a:ext uri="{FF2B5EF4-FFF2-40B4-BE49-F238E27FC236}">
                  <a16:creationId xmlns:a16="http://schemas.microsoft.com/office/drawing/2014/main" id="{87C60026-7E8B-3129-D116-65D649A911D2}"/>
                </a:ext>
              </a:extLst>
            </p:cNvPr>
            <p:cNvSpPr/>
            <p:nvPr/>
          </p:nvSpPr>
          <p:spPr>
            <a:xfrm>
              <a:off x="4427950" y="972625"/>
              <a:ext cx="394600" cy="543250"/>
            </a:xfrm>
            <a:custGeom>
              <a:avLst/>
              <a:gdLst/>
              <a:ahLst/>
              <a:cxnLst/>
              <a:rect l="l" t="t" r="r" b="b"/>
              <a:pathLst>
                <a:path w="15784" h="21730" extrusionOk="0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319;p64">
              <a:extLst>
                <a:ext uri="{FF2B5EF4-FFF2-40B4-BE49-F238E27FC236}">
                  <a16:creationId xmlns:a16="http://schemas.microsoft.com/office/drawing/2014/main" id="{9EF66C9E-A564-7B56-BE6C-4C4B67AA8CCC}"/>
                </a:ext>
              </a:extLst>
            </p:cNvPr>
            <p:cNvSpPr/>
            <p:nvPr/>
          </p:nvSpPr>
          <p:spPr>
            <a:xfrm>
              <a:off x="4455275" y="979525"/>
              <a:ext cx="372100" cy="369200"/>
            </a:xfrm>
            <a:custGeom>
              <a:avLst/>
              <a:gdLst/>
              <a:ahLst/>
              <a:cxnLst/>
              <a:rect l="l" t="t" r="r" b="b"/>
              <a:pathLst>
                <a:path w="14884" h="14768" extrusionOk="0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320;p64">
              <a:extLst>
                <a:ext uri="{FF2B5EF4-FFF2-40B4-BE49-F238E27FC236}">
                  <a16:creationId xmlns:a16="http://schemas.microsoft.com/office/drawing/2014/main" id="{C73399AE-17CD-4FE9-BDB8-7305C42BCBD0}"/>
                </a:ext>
              </a:extLst>
            </p:cNvPr>
            <p:cNvSpPr/>
            <p:nvPr/>
          </p:nvSpPr>
          <p:spPr>
            <a:xfrm>
              <a:off x="4448050" y="972625"/>
              <a:ext cx="374500" cy="382750"/>
            </a:xfrm>
            <a:custGeom>
              <a:avLst/>
              <a:gdLst/>
              <a:ahLst/>
              <a:cxnLst/>
              <a:rect l="l" t="t" r="r" b="b"/>
              <a:pathLst>
                <a:path w="14980" h="15310" extrusionOk="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321;p64">
              <a:extLst>
                <a:ext uri="{FF2B5EF4-FFF2-40B4-BE49-F238E27FC236}">
                  <a16:creationId xmlns:a16="http://schemas.microsoft.com/office/drawing/2014/main" id="{0A8273D0-E180-56F7-490C-159C19E1A52F}"/>
                </a:ext>
              </a:extLst>
            </p:cNvPr>
            <p:cNvSpPr/>
            <p:nvPr/>
          </p:nvSpPr>
          <p:spPr>
            <a:xfrm>
              <a:off x="4414300" y="1239600"/>
              <a:ext cx="283700" cy="158775"/>
            </a:xfrm>
            <a:custGeom>
              <a:avLst/>
              <a:gdLst/>
              <a:ahLst/>
              <a:cxnLst/>
              <a:rect l="l" t="t" r="r" b="b"/>
              <a:pathLst>
                <a:path w="11348" h="6351" extrusionOk="0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322;p64">
              <a:extLst>
                <a:ext uri="{FF2B5EF4-FFF2-40B4-BE49-F238E27FC236}">
                  <a16:creationId xmlns:a16="http://schemas.microsoft.com/office/drawing/2014/main" id="{0BA459E1-892E-C54C-DEB3-37508689F88E}"/>
                </a:ext>
              </a:extLst>
            </p:cNvPr>
            <p:cNvSpPr/>
            <p:nvPr/>
          </p:nvSpPr>
          <p:spPr>
            <a:xfrm>
              <a:off x="4412675" y="1232975"/>
              <a:ext cx="279700" cy="172000"/>
            </a:xfrm>
            <a:custGeom>
              <a:avLst/>
              <a:gdLst/>
              <a:ahLst/>
              <a:cxnLst/>
              <a:rect l="l" t="t" r="r" b="b"/>
              <a:pathLst>
                <a:path w="11188" h="6880" extrusionOk="0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323;p64">
              <a:extLst>
                <a:ext uri="{FF2B5EF4-FFF2-40B4-BE49-F238E27FC236}">
                  <a16:creationId xmlns:a16="http://schemas.microsoft.com/office/drawing/2014/main" id="{A3ACCED5-55F7-FE61-BA31-1C43961528AF}"/>
                </a:ext>
              </a:extLst>
            </p:cNvPr>
            <p:cNvSpPr/>
            <p:nvPr/>
          </p:nvSpPr>
          <p:spPr>
            <a:xfrm>
              <a:off x="4690725" y="1282000"/>
              <a:ext cx="57900" cy="58700"/>
            </a:xfrm>
            <a:custGeom>
              <a:avLst/>
              <a:gdLst/>
              <a:ahLst/>
              <a:cxnLst/>
              <a:rect l="l" t="t" r="r" b="b"/>
              <a:pathLst>
                <a:path w="2316" h="2348" extrusionOk="0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324;p64">
              <a:extLst>
                <a:ext uri="{FF2B5EF4-FFF2-40B4-BE49-F238E27FC236}">
                  <a16:creationId xmlns:a16="http://schemas.microsoft.com/office/drawing/2014/main" id="{9CDE8183-AD6C-3754-FA63-834DE320B727}"/>
                </a:ext>
              </a:extLst>
            </p:cNvPr>
            <p:cNvSpPr/>
            <p:nvPr/>
          </p:nvSpPr>
          <p:spPr>
            <a:xfrm>
              <a:off x="4682700" y="1275375"/>
              <a:ext cx="73150" cy="71750"/>
            </a:xfrm>
            <a:custGeom>
              <a:avLst/>
              <a:gdLst/>
              <a:ahLst/>
              <a:cxnLst/>
              <a:rect l="l" t="t" r="r" b="b"/>
              <a:pathLst>
                <a:path w="2926" h="2870" extrusionOk="0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325;p64">
              <a:extLst>
                <a:ext uri="{FF2B5EF4-FFF2-40B4-BE49-F238E27FC236}">
                  <a16:creationId xmlns:a16="http://schemas.microsoft.com/office/drawing/2014/main" id="{61DA2192-2C26-8C67-9F0D-20C085B85897}"/>
                </a:ext>
              </a:extLst>
            </p:cNvPr>
            <p:cNvSpPr/>
            <p:nvPr/>
          </p:nvSpPr>
          <p:spPr>
            <a:xfrm>
              <a:off x="4434375" y="1175925"/>
              <a:ext cx="30575" cy="68325"/>
            </a:xfrm>
            <a:custGeom>
              <a:avLst/>
              <a:gdLst/>
              <a:ahLst/>
              <a:cxnLst/>
              <a:rect l="l" t="t" r="r" b="b"/>
              <a:pathLst>
                <a:path w="1223" h="2733" extrusionOk="0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326;p64">
              <a:extLst>
                <a:ext uri="{FF2B5EF4-FFF2-40B4-BE49-F238E27FC236}">
                  <a16:creationId xmlns:a16="http://schemas.microsoft.com/office/drawing/2014/main" id="{B982B93E-8DFF-E863-B532-C74DF78E2F09}"/>
                </a:ext>
              </a:extLst>
            </p:cNvPr>
            <p:cNvSpPr/>
            <p:nvPr/>
          </p:nvSpPr>
          <p:spPr>
            <a:xfrm>
              <a:off x="4427150" y="1168875"/>
              <a:ext cx="45825" cy="81650"/>
            </a:xfrm>
            <a:custGeom>
              <a:avLst/>
              <a:gdLst/>
              <a:ahLst/>
              <a:cxnLst/>
              <a:rect l="l" t="t" r="r" b="b"/>
              <a:pathLst>
                <a:path w="1833" h="3266" extrusionOk="0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327;p64">
              <a:extLst>
                <a:ext uri="{FF2B5EF4-FFF2-40B4-BE49-F238E27FC236}">
                  <a16:creationId xmlns:a16="http://schemas.microsoft.com/office/drawing/2014/main" id="{CF194303-9AA9-97DE-3DA1-63D7DA2189F0}"/>
                </a:ext>
              </a:extLst>
            </p:cNvPr>
            <p:cNvSpPr/>
            <p:nvPr/>
          </p:nvSpPr>
          <p:spPr>
            <a:xfrm>
              <a:off x="4885200" y="1781050"/>
              <a:ext cx="310225" cy="341175"/>
            </a:xfrm>
            <a:custGeom>
              <a:avLst/>
              <a:gdLst/>
              <a:ahLst/>
              <a:cxnLst/>
              <a:rect l="l" t="t" r="r" b="b"/>
              <a:pathLst>
                <a:path w="12409" h="13647" extrusionOk="0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328;p64">
              <a:extLst>
                <a:ext uri="{FF2B5EF4-FFF2-40B4-BE49-F238E27FC236}">
                  <a16:creationId xmlns:a16="http://schemas.microsoft.com/office/drawing/2014/main" id="{C55F6717-7D0C-BB3D-A828-40DE91634163}"/>
                </a:ext>
              </a:extLst>
            </p:cNvPr>
            <p:cNvSpPr/>
            <p:nvPr/>
          </p:nvSpPr>
          <p:spPr>
            <a:xfrm>
              <a:off x="4890025" y="1774300"/>
              <a:ext cx="281300" cy="353925"/>
            </a:xfrm>
            <a:custGeom>
              <a:avLst/>
              <a:gdLst/>
              <a:ahLst/>
              <a:cxnLst/>
              <a:rect l="l" t="t" r="r" b="b"/>
              <a:pathLst>
                <a:path w="11252" h="14157" extrusionOk="0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329;p64">
              <a:extLst>
                <a:ext uri="{FF2B5EF4-FFF2-40B4-BE49-F238E27FC236}">
                  <a16:creationId xmlns:a16="http://schemas.microsoft.com/office/drawing/2014/main" id="{664B4654-2951-D0DE-874D-E3D4C4BCE188}"/>
                </a:ext>
              </a:extLst>
            </p:cNvPr>
            <p:cNvSpPr/>
            <p:nvPr/>
          </p:nvSpPr>
          <p:spPr>
            <a:xfrm>
              <a:off x="5182550" y="2154725"/>
              <a:ext cx="605125" cy="595500"/>
            </a:xfrm>
            <a:custGeom>
              <a:avLst/>
              <a:gdLst/>
              <a:ahLst/>
              <a:cxnLst/>
              <a:rect l="l" t="t" r="r" b="b"/>
              <a:pathLst>
                <a:path w="24205" h="23820" extrusionOk="0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330;p64">
              <a:extLst>
                <a:ext uri="{FF2B5EF4-FFF2-40B4-BE49-F238E27FC236}">
                  <a16:creationId xmlns:a16="http://schemas.microsoft.com/office/drawing/2014/main" id="{C20CDCBA-A7C7-C9DD-EB06-24BBD7A588C6}"/>
                </a:ext>
              </a:extLst>
            </p:cNvPr>
            <p:cNvSpPr/>
            <p:nvPr/>
          </p:nvSpPr>
          <p:spPr>
            <a:xfrm>
              <a:off x="5175300" y="2147975"/>
              <a:ext cx="579425" cy="609275"/>
            </a:xfrm>
            <a:custGeom>
              <a:avLst/>
              <a:gdLst/>
              <a:ahLst/>
              <a:cxnLst/>
              <a:rect l="l" t="t" r="r" b="b"/>
              <a:pathLst>
                <a:path w="23177" h="24371" extrusionOk="0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331;p64">
              <a:extLst>
                <a:ext uri="{FF2B5EF4-FFF2-40B4-BE49-F238E27FC236}">
                  <a16:creationId xmlns:a16="http://schemas.microsoft.com/office/drawing/2014/main" id="{ED648B64-1A68-2BA1-F994-A0F5A2D0CC23}"/>
                </a:ext>
              </a:extLst>
            </p:cNvPr>
            <p:cNvSpPr/>
            <p:nvPr/>
          </p:nvSpPr>
          <p:spPr>
            <a:xfrm>
              <a:off x="5052350" y="1761925"/>
              <a:ext cx="615600" cy="969125"/>
            </a:xfrm>
            <a:custGeom>
              <a:avLst/>
              <a:gdLst/>
              <a:ahLst/>
              <a:cxnLst/>
              <a:rect l="l" t="t" r="r" b="b"/>
              <a:pathLst>
                <a:path w="24624" h="38765" extrusionOk="0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332;p64">
              <a:extLst>
                <a:ext uri="{FF2B5EF4-FFF2-40B4-BE49-F238E27FC236}">
                  <a16:creationId xmlns:a16="http://schemas.microsoft.com/office/drawing/2014/main" id="{BC44A51E-BE4B-92DC-F0DD-19C04A4C8404}"/>
                </a:ext>
              </a:extLst>
            </p:cNvPr>
            <p:cNvSpPr/>
            <p:nvPr/>
          </p:nvSpPr>
          <p:spPr>
            <a:xfrm>
              <a:off x="5052350" y="1755325"/>
              <a:ext cx="604350" cy="982050"/>
            </a:xfrm>
            <a:custGeom>
              <a:avLst/>
              <a:gdLst/>
              <a:ahLst/>
              <a:cxnLst/>
              <a:rect l="l" t="t" r="r" b="b"/>
              <a:pathLst>
                <a:path w="24174" h="39282" extrusionOk="0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333;p64">
              <a:extLst>
                <a:ext uri="{FF2B5EF4-FFF2-40B4-BE49-F238E27FC236}">
                  <a16:creationId xmlns:a16="http://schemas.microsoft.com/office/drawing/2014/main" id="{1F5E2A16-3CA1-2CBA-DB1E-BE738EE9AC07}"/>
                </a:ext>
              </a:extLst>
            </p:cNvPr>
            <p:cNvSpPr/>
            <p:nvPr/>
          </p:nvSpPr>
          <p:spPr>
            <a:xfrm>
              <a:off x="5250050" y="1875925"/>
              <a:ext cx="257500" cy="356775"/>
            </a:xfrm>
            <a:custGeom>
              <a:avLst/>
              <a:gdLst/>
              <a:ahLst/>
              <a:cxnLst/>
              <a:rect l="l" t="t" r="r" b="b"/>
              <a:pathLst>
                <a:path w="10300" h="14271" extrusionOk="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334;p64">
              <a:extLst>
                <a:ext uri="{FF2B5EF4-FFF2-40B4-BE49-F238E27FC236}">
                  <a16:creationId xmlns:a16="http://schemas.microsoft.com/office/drawing/2014/main" id="{BBDB1FB1-C350-DA7F-938D-469B03B9C753}"/>
                </a:ext>
              </a:extLst>
            </p:cNvPr>
            <p:cNvSpPr/>
            <p:nvPr/>
          </p:nvSpPr>
          <p:spPr>
            <a:xfrm>
              <a:off x="5246025" y="1869450"/>
              <a:ext cx="267625" cy="370475"/>
            </a:xfrm>
            <a:custGeom>
              <a:avLst/>
              <a:gdLst/>
              <a:ahLst/>
              <a:cxnLst/>
              <a:rect l="l" t="t" r="r" b="b"/>
              <a:pathLst>
                <a:path w="10705" h="14819" extrusionOk="0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335;p64">
              <a:extLst>
                <a:ext uri="{FF2B5EF4-FFF2-40B4-BE49-F238E27FC236}">
                  <a16:creationId xmlns:a16="http://schemas.microsoft.com/office/drawing/2014/main" id="{B06BF307-0F3C-5074-41D9-09C5ABEB7E51}"/>
                </a:ext>
              </a:extLst>
            </p:cNvPr>
            <p:cNvSpPr/>
            <p:nvPr/>
          </p:nvSpPr>
          <p:spPr>
            <a:xfrm>
              <a:off x="5212275" y="1713975"/>
              <a:ext cx="317450" cy="378150"/>
            </a:xfrm>
            <a:custGeom>
              <a:avLst/>
              <a:gdLst/>
              <a:ahLst/>
              <a:cxnLst/>
              <a:rect l="l" t="t" r="r" b="b"/>
              <a:pathLst>
                <a:path w="12698" h="15126" extrusionOk="0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336;p64">
              <a:extLst>
                <a:ext uri="{FF2B5EF4-FFF2-40B4-BE49-F238E27FC236}">
                  <a16:creationId xmlns:a16="http://schemas.microsoft.com/office/drawing/2014/main" id="{ED97E887-C63C-7E83-08A5-0F6F7882197F}"/>
                </a:ext>
              </a:extLst>
            </p:cNvPr>
            <p:cNvSpPr/>
            <p:nvPr/>
          </p:nvSpPr>
          <p:spPr>
            <a:xfrm>
              <a:off x="5209050" y="1707925"/>
              <a:ext cx="319075" cy="390575"/>
            </a:xfrm>
            <a:custGeom>
              <a:avLst/>
              <a:gdLst/>
              <a:ahLst/>
              <a:cxnLst/>
              <a:rect l="l" t="t" r="r" b="b"/>
              <a:pathLst>
                <a:path w="12763" h="15623" extrusionOk="0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337;p64">
              <a:extLst>
                <a:ext uri="{FF2B5EF4-FFF2-40B4-BE49-F238E27FC236}">
                  <a16:creationId xmlns:a16="http://schemas.microsoft.com/office/drawing/2014/main" id="{5EE25C77-A816-14E2-3108-869D1997AF80}"/>
                </a:ext>
              </a:extLst>
            </p:cNvPr>
            <p:cNvSpPr/>
            <p:nvPr/>
          </p:nvSpPr>
          <p:spPr>
            <a:xfrm>
              <a:off x="5222725" y="1583375"/>
              <a:ext cx="422725" cy="376150"/>
            </a:xfrm>
            <a:custGeom>
              <a:avLst/>
              <a:gdLst/>
              <a:ahLst/>
              <a:cxnLst/>
              <a:rect l="l" t="t" r="r" b="b"/>
              <a:pathLst>
                <a:path w="16909" h="15046" extrusionOk="0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338;p64">
              <a:extLst>
                <a:ext uri="{FF2B5EF4-FFF2-40B4-BE49-F238E27FC236}">
                  <a16:creationId xmlns:a16="http://schemas.microsoft.com/office/drawing/2014/main" id="{8827433D-E69B-6FDE-0860-65A3EFB007DB}"/>
                </a:ext>
              </a:extLst>
            </p:cNvPr>
            <p:cNvSpPr/>
            <p:nvPr/>
          </p:nvSpPr>
          <p:spPr>
            <a:xfrm>
              <a:off x="5238000" y="1576925"/>
              <a:ext cx="392975" cy="388975"/>
            </a:xfrm>
            <a:custGeom>
              <a:avLst/>
              <a:gdLst/>
              <a:ahLst/>
              <a:cxnLst/>
              <a:rect l="l" t="t" r="r" b="b"/>
              <a:pathLst>
                <a:path w="15719" h="15559" extrusionOk="0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339;p64">
              <a:extLst>
                <a:ext uri="{FF2B5EF4-FFF2-40B4-BE49-F238E27FC236}">
                  <a16:creationId xmlns:a16="http://schemas.microsoft.com/office/drawing/2014/main" id="{1E4A807C-FD1F-45AC-C1C7-3002038F009A}"/>
                </a:ext>
              </a:extLst>
            </p:cNvPr>
            <p:cNvSpPr/>
            <p:nvPr/>
          </p:nvSpPr>
          <p:spPr>
            <a:xfrm>
              <a:off x="5419600" y="1895500"/>
              <a:ext cx="86825" cy="87425"/>
            </a:xfrm>
            <a:custGeom>
              <a:avLst/>
              <a:gdLst/>
              <a:ahLst/>
              <a:cxnLst/>
              <a:rect l="l" t="t" r="r" b="b"/>
              <a:pathLst>
                <a:path w="3473" h="3497" extrusionOk="0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340;p64">
              <a:extLst>
                <a:ext uri="{FF2B5EF4-FFF2-40B4-BE49-F238E27FC236}">
                  <a16:creationId xmlns:a16="http://schemas.microsoft.com/office/drawing/2014/main" id="{5D93B78D-21F9-0DE9-4DCB-F4522CD0BFB0}"/>
                </a:ext>
              </a:extLst>
            </p:cNvPr>
            <p:cNvSpPr/>
            <p:nvPr/>
          </p:nvSpPr>
          <p:spPr>
            <a:xfrm>
              <a:off x="5411575" y="1888725"/>
              <a:ext cx="94050" cy="100475"/>
            </a:xfrm>
            <a:custGeom>
              <a:avLst/>
              <a:gdLst/>
              <a:ahLst/>
              <a:cxnLst/>
              <a:rect l="l" t="t" r="r" b="b"/>
              <a:pathLst>
                <a:path w="3762" h="4019" extrusionOk="0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341;p64">
              <a:extLst>
                <a:ext uri="{FF2B5EF4-FFF2-40B4-BE49-F238E27FC236}">
                  <a16:creationId xmlns:a16="http://schemas.microsoft.com/office/drawing/2014/main" id="{8D1FBF8E-A0EF-3561-C687-4EC72DAC83DA}"/>
                </a:ext>
              </a:extLst>
            </p:cNvPr>
            <p:cNvSpPr/>
            <p:nvPr/>
          </p:nvSpPr>
          <p:spPr>
            <a:xfrm>
              <a:off x="5255675" y="2098475"/>
              <a:ext cx="66725" cy="99675"/>
            </a:xfrm>
            <a:custGeom>
              <a:avLst/>
              <a:gdLst/>
              <a:ahLst/>
              <a:cxnLst/>
              <a:rect l="l" t="t" r="r" b="b"/>
              <a:pathLst>
                <a:path w="2669" h="3987" extrusionOk="0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342;p64">
              <a:extLst>
                <a:ext uri="{FF2B5EF4-FFF2-40B4-BE49-F238E27FC236}">
                  <a16:creationId xmlns:a16="http://schemas.microsoft.com/office/drawing/2014/main" id="{AA02E1D6-6060-BD99-2905-92D05CB679EF}"/>
                </a:ext>
              </a:extLst>
            </p:cNvPr>
            <p:cNvSpPr/>
            <p:nvPr/>
          </p:nvSpPr>
          <p:spPr>
            <a:xfrm>
              <a:off x="5248425" y="2091525"/>
              <a:ext cx="80400" cy="113050"/>
            </a:xfrm>
            <a:custGeom>
              <a:avLst/>
              <a:gdLst/>
              <a:ahLst/>
              <a:cxnLst/>
              <a:rect l="l" t="t" r="r" b="b"/>
              <a:pathLst>
                <a:path w="3216" h="4522" extrusionOk="0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343;p64">
              <a:extLst>
                <a:ext uri="{FF2B5EF4-FFF2-40B4-BE49-F238E27FC236}">
                  <a16:creationId xmlns:a16="http://schemas.microsoft.com/office/drawing/2014/main" id="{7BADC369-858D-2F44-3827-3678BB63EE2C}"/>
                </a:ext>
              </a:extLst>
            </p:cNvPr>
            <p:cNvSpPr/>
            <p:nvPr/>
          </p:nvSpPr>
          <p:spPr>
            <a:xfrm>
              <a:off x="4787175" y="3835075"/>
              <a:ext cx="1003450" cy="761950"/>
            </a:xfrm>
            <a:custGeom>
              <a:avLst/>
              <a:gdLst/>
              <a:ahLst/>
              <a:cxnLst/>
              <a:rect l="l" t="t" r="r" b="b"/>
              <a:pathLst>
                <a:path w="40138" h="30478" extrusionOk="0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344;p64">
              <a:extLst>
                <a:ext uri="{FF2B5EF4-FFF2-40B4-BE49-F238E27FC236}">
                  <a16:creationId xmlns:a16="http://schemas.microsoft.com/office/drawing/2014/main" id="{0A9F8F7E-A23D-C86A-9B17-3D9AE0DD1379}"/>
                </a:ext>
              </a:extLst>
            </p:cNvPr>
            <p:cNvSpPr/>
            <p:nvPr/>
          </p:nvSpPr>
          <p:spPr>
            <a:xfrm>
              <a:off x="4781550" y="3828650"/>
              <a:ext cx="1011750" cy="774700"/>
            </a:xfrm>
            <a:custGeom>
              <a:avLst/>
              <a:gdLst/>
              <a:ahLst/>
              <a:cxnLst/>
              <a:rect l="l" t="t" r="r" b="b"/>
              <a:pathLst>
                <a:path w="40470" h="30988" extrusionOk="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345;p64">
              <a:extLst>
                <a:ext uri="{FF2B5EF4-FFF2-40B4-BE49-F238E27FC236}">
                  <a16:creationId xmlns:a16="http://schemas.microsoft.com/office/drawing/2014/main" id="{C9269779-1DF3-3757-463C-52D15AB1D54D}"/>
                </a:ext>
              </a:extLst>
            </p:cNvPr>
            <p:cNvSpPr/>
            <p:nvPr/>
          </p:nvSpPr>
          <p:spPr>
            <a:xfrm>
              <a:off x="5668725" y="3080325"/>
              <a:ext cx="325475" cy="881050"/>
            </a:xfrm>
            <a:custGeom>
              <a:avLst/>
              <a:gdLst/>
              <a:ahLst/>
              <a:cxnLst/>
              <a:rect l="l" t="t" r="r" b="b"/>
              <a:pathLst>
                <a:path w="13019" h="35242" extrusionOk="0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346;p64">
              <a:extLst>
                <a:ext uri="{FF2B5EF4-FFF2-40B4-BE49-F238E27FC236}">
                  <a16:creationId xmlns:a16="http://schemas.microsoft.com/office/drawing/2014/main" id="{897BAD74-933C-1867-B0E8-7317B818F4DE}"/>
                </a:ext>
              </a:extLst>
            </p:cNvPr>
            <p:cNvSpPr/>
            <p:nvPr/>
          </p:nvSpPr>
          <p:spPr>
            <a:xfrm>
              <a:off x="5664700" y="3073250"/>
              <a:ext cx="307000" cy="894450"/>
            </a:xfrm>
            <a:custGeom>
              <a:avLst/>
              <a:gdLst/>
              <a:ahLst/>
              <a:cxnLst/>
              <a:rect l="l" t="t" r="r" b="b"/>
              <a:pathLst>
                <a:path w="12280" h="35778" extrusionOk="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347;p64">
              <a:extLst>
                <a:ext uri="{FF2B5EF4-FFF2-40B4-BE49-F238E27FC236}">
                  <a16:creationId xmlns:a16="http://schemas.microsoft.com/office/drawing/2014/main" id="{597A68D3-BDB5-6183-C772-71390ECFF352}"/>
                </a:ext>
              </a:extLst>
            </p:cNvPr>
            <p:cNvSpPr/>
            <p:nvPr/>
          </p:nvSpPr>
          <p:spPr>
            <a:xfrm>
              <a:off x="4840200" y="3431675"/>
              <a:ext cx="838200" cy="676200"/>
            </a:xfrm>
            <a:custGeom>
              <a:avLst/>
              <a:gdLst/>
              <a:ahLst/>
              <a:cxnLst/>
              <a:rect l="l" t="t" r="r" b="b"/>
              <a:pathLst>
                <a:path w="33528" h="27048" extrusionOk="0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348;p64">
              <a:extLst>
                <a:ext uri="{FF2B5EF4-FFF2-40B4-BE49-F238E27FC236}">
                  <a16:creationId xmlns:a16="http://schemas.microsoft.com/office/drawing/2014/main" id="{61A8A9AB-F5C0-6AB3-C041-B8D39AEC0BDC}"/>
                </a:ext>
              </a:extLst>
            </p:cNvPr>
            <p:cNvSpPr/>
            <p:nvPr/>
          </p:nvSpPr>
          <p:spPr>
            <a:xfrm>
              <a:off x="4835375" y="3425250"/>
              <a:ext cx="849450" cy="689525"/>
            </a:xfrm>
            <a:custGeom>
              <a:avLst/>
              <a:gdLst/>
              <a:ahLst/>
              <a:cxnLst/>
              <a:rect l="l" t="t" r="r" b="b"/>
              <a:pathLst>
                <a:path w="33978" h="27581" extrusionOk="0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349;p64">
              <a:extLst>
                <a:ext uri="{FF2B5EF4-FFF2-40B4-BE49-F238E27FC236}">
                  <a16:creationId xmlns:a16="http://schemas.microsoft.com/office/drawing/2014/main" id="{6564A91C-27BE-B80D-1CF8-A83F42C63973}"/>
                </a:ext>
              </a:extLst>
            </p:cNvPr>
            <p:cNvSpPr/>
            <p:nvPr/>
          </p:nvSpPr>
          <p:spPr>
            <a:xfrm>
              <a:off x="4808050" y="3370700"/>
              <a:ext cx="836600" cy="657375"/>
            </a:xfrm>
            <a:custGeom>
              <a:avLst/>
              <a:gdLst/>
              <a:ahLst/>
              <a:cxnLst/>
              <a:rect l="l" t="t" r="r" b="b"/>
              <a:pathLst>
                <a:path w="33464" h="26295" extrusionOk="0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350;p64">
              <a:extLst>
                <a:ext uri="{FF2B5EF4-FFF2-40B4-BE49-F238E27FC236}">
                  <a16:creationId xmlns:a16="http://schemas.microsoft.com/office/drawing/2014/main" id="{1DE25E7F-FBD4-CDE0-AF64-16F8849A3081}"/>
                </a:ext>
              </a:extLst>
            </p:cNvPr>
            <p:cNvSpPr/>
            <p:nvPr/>
          </p:nvSpPr>
          <p:spPr>
            <a:xfrm>
              <a:off x="4800825" y="3363350"/>
              <a:ext cx="850250" cy="671050"/>
            </a:xfrm>
            <a:custGeom>
              <a:avLst/>
              <a:gdLst/>
              <a:ahLst/>
              <a:cxnLst/>
              <a:rect l="l" t="t" r="r" b="b"/>
              <a:pathLst>
                <a:path w="34010" h="26842" extrusionOk="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351;p64">
              <a:extLst>
                <a:ext uri="{FF2B5EF4-FFF2-40B4-BE49-F238E27FC236}">
                  <a16:creationId xmlns:a16="http://schemas.microsoft.com/office/drawing/2014/main" id="{29F556FC-67D3-385C-989C-309250E6151A}"/>
                </a:ext>
              </a:extLst>
            </p:cNvPr>
            <p:cNvSpPr/>
            <p:nvPr/>
          </p:nvSpPr>
          <p:spPr>
            <a:xfrm>
              <a:off x="2458300" y="196667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352;p64">
              <a:extLst>
                <a:ext uri="{FF2B5EF4-FFF2-40B4-BE49-F238E27FC236}">
                  <a16:creationId xmlns:a16="http://schemas.microsoft.com/office/drawing/2014/main" id="{5232766C-63A1-E116-9733-08545871CBEB}"/>
                </a:ext>
              </a:extLst>
            </p:cNvPr>
            <p:cNvSpPr/>
            <p:nvPr/>
          </p:nvSpPr>
          <p:spPr>
            <a:xfrm>
              <a:off x="2451875" y="1960250"/>
              <a:ext cx="3020000" cy="2336925"/>
            </a:xfrm>
            <a:custGeom>
              <a:avLst/>
              <a:gdLst/>
              <a:ahLst/>
              <a:cxnLst/>
              <a:rect l="l" t="t" r="r" b="b"/>
              <a:pathLst>
                <a:path w="120800" h="93477" extrusionOk="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353;p64">
              <a:extLst>
                <a:ext uri="{FF2B5EF4-FFF2-40B4-BE49-F238E27FC236}">
                  <a16:creationId xmlns:a16="http://schemas.microsoft.com/office/drawing/2014/main" id="{AF6DBCB3-7F29-1A64-306E-691AFDB03C7C}"/>
                </a:ext>
              </a:extLst>
            </p:cNvPr>
            <p:cNvSpPr/>
            <p:nvPr/>
          </p:nvSpPr>
          <p:spPr>
            <a:xfrm>
              <a:off x="2458300" y="193212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354;p64">
              <a:extLst>
                <a:ext uri="{FF2B5EF4-FFF2-40B4-BE49-F238E27FC236}">
                  <a16:creationId xmlns:a16="http://schemas.microsoft.com/office/drawing/2014/main" id="{FD7CB58E-EFB8-479D-165A-01B5E1DA6639}"/>
                </a:ext>
              </a:extLst>
            </p:cNvPr>
            <p:cNvSpPr/>
            <p:nvPr/>
          </p:nvSpPr>
          <p:spPr>
            <a:xfrm>
              <a:off x="2451875" y="1924900"/>
              <a:ext cx="3020000" cy="2337725"/>
            </a:xfrm>
            <a:custGeom>
              <a:avLst/>
              <a:gdLst/>
              <a:ahLst/>
              <a:cxnLst/>
              <a:rect l="l" t="t" r="r" b="b"/>
              <a:pathLst>
                <a:path w="120800" h="93509" extrusionOk="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355;p64">
              <a:extLst>
                <a:ext uri="{FF2B5EF4-FFF2-40B4-BE49-F238E27FC236}">
                  <a16:creationId xmlns:a16="http://schemas.microsoft.com/office/drawing/2014/main" id="{B86E7851-660D-AC00-3A3D-9D5ACDF0E20A}"/>
                </a:ext>
              </a:extLst>
            </p:cNvPr>
            <p:cNvSpPr/>
            <p:nvPr/>
          </p:nvSpPr>
          <p:spPr>
            <a:xfrm>
              <a:off x="4364475" y="2379750"/>
              <a:ext cx="532800" cy="452450"/>
            </a:xfrm>
            <a:custGeom>
              <a:avLst/>
              <a:gdLst/>
              <a:ahLst/>
              <a:cxnLst/>
              <a:rect l="l" t="t" r="r" b="b"/>
              <a:pathLst>
                <a:path w="21312" h="18098" extrusionOk="0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356;p64">
              <a:extLst>
                <a:ext uri="{FF2B5EF4-FFF2-40B4-BE49-F238E27FC236}">
                  <a16:creationId xmlns:a16="http://schemas.microsoft.com/office/drawing/2014/main" id="{1C52EC92-81DB-FD80-CF45-7859FAD83AF7}"/>
                </a:ext>
              </a:extLst>
            </p:cNvPr>
            <p:cNvSpPr/>
            <p:nvPr/>
          </p:nvSpPr>
          <p:spPr>
            <a:xfrm>
              <a:off x="4358025" y="2373275"/>
              <a:ext cx="546500" cy="465200"/>
            </a:xfrm>
            <a:custGeom>
              <a:avLst/>
              <a:gdLst/>
              <a:ahLst/>
              <a:cxnLst/>
              <a:rect l="l" t="t" r="r" b="b"/>
              <a:pathLst>
                <a:path w="21860" h="18608" extrusionOk="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357;p64">
              <a:extLst>
                <a:ext uri="{FF2B5EF4-FFF2-40B4-BE49-F238E27FC236}">
                  <a16:creationId xmlns:a16="http://schemas.microsoft.com/office/drawing/2014/main" id="{95B6E492-6D6B-45ED-028C-C63D505AEB2C}"/>
                </a:ext>
              </a:extLst>
            </p:cNvPr>
            <p:cNvSpPr/>
            <p:nvPr/>
          </p:nvSpPr>
          <p:spPr>
            <a:xfrm>
              <a:off x="3363175" y="2398225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358;p64">
              <a:extLst>
                <a:ext uri="{FF2B5EF4-FFF2-40B4-BE49-F238E27FC236}">
                  <a16:creationId xmlns:a16="http://schemas.microsoft.com/office/drawing/2014/main" id="{229A323B-2A93-4E01-A875-153ACCCC7E1F}"/>
                </a:ext>
              </a:extLst>
            </p:cNvPr>
            <p:cNvSpPr/>
            <p:nvPr/>
          </p:nvSpPr>
          <p:spPr>
            <a:xfrm>
              <a:off x="3355925" y="2391725"/>
              <a:ext cx="611575" cy="512250"/>
            </a:xfrm>
            <a:custGeom>
              <a:avLst/>
              <a:gdLst/>
              <a:ahLst/>
              <a:cxnLst/>
              <a:rect l="l" t="t" r="r" b="b"/>
              <a:pathLst>
                <a:path w="24463" h="20490" extrusionOk="0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359;p64">
              <a:extLst>
                <a:ext uri="{FF2B5EF4-FFF2-40B4-BE49-F238E27FC236}">
                  <a16:creationId xmlns:a16="http://schemas.microsoft.com/office/drawing/2014/main" id="{D14C8E42-740D-689F-BBE9-2E2EA3AD9E86}"/>
                </a:ext>
              </a:extLst>
            </p:cNvPr>
            <p:cNvSpPr/>
            <p:nvPr/>
          </p:nvSpPr>
          <p:spPr>
            <a:xfrm>
              <a:off x="3836500" y="2737350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360;p64">
              <a:extLst>
                <a:ext uri="{FF2B5EF4-FFF2-40B4-BE49-F238E27FC236}">
                  <a16:creationId xmlns:a16="http://schemas.microsoft.com/office/drawing/2014/main" id="{C10DC2D6-8F13-382A-ECA1-549B16E53214}"/>
                </a:ext>
              </a:extLst>
            </p:cNvPr>
            <p:cNvSpPr/>
            <p:nvPr/>
          </p:nvSpPr>
          <p:spPr>
            <a:xfrm>
              <a:off x="3829250" y="2730850"/>
              <a:ext cx="610775" cy="512650"/>
            </a:xfrm>
            <a:custGeom>
              <a:avLst/>
              <a:gdLst/>
              <a:ahLst/>
              <a:cxnLst/>
              <a:rect l="l" t="t" r="r" b="b"/>
              <a:pathLst>
                <a:path w="24431" h="20506" extrusionOk="0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361;p64">
              <a:extLst>
                <a:ext uri="{FF2B5EF4-FFF2-40B4-BE49-F238E27FC236}">
                  <a16:creationId xmlns:a16="http://schemas.microsoft.com/office/drawing/2014/main" id="{C9D6970A-9B22-2A32-2675-486119C0D9D8}"/>
                </a:ext>
              </a:extLst>
            </p:cNvPr>
            <p:cNvSpPr/>
            <p:nvPr/>
          </p:nvSpPr>
          <p:spPr>
            <a:xfrm>
              <a:off x="3777025" y="2762250"/>
              <a:ext cx="564975" cy="483800"/>
            </a:xfrm>
            <a:custGeom>
              <a:avLst/>
              <a:gdLst/>
              <a:ahLst/>
              <a:cxnLst/>
              <a:rect l="l" t="t" r="r" b="b"/>
              <a:pathLst>
                <a:path w="22599" h="19352" extrusionOk="0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362;p64">
              <a:extLst>
                <a:ext uri="{FF2B5EF4-FFF2-40B4-BE49-F238E27FC236}">
                  <a16:creationId xmlns:a16="http://schemas.microsoft.com/office/drawing/2014/main" id="{C64E9144-B31C-5915-789F-B93E6DF3DE13}"/>
                </a:ext>
              </a:extLst>
            </p:cNvPr>
            <p:cNvSpPr/>
            <p:nvPr/>
          </p:nvSpPr>
          <p:spPr>
            <a:xfrm>
              <a:off x="3770600" y="2755525"/>
              <a:ext cx="577825" cy="497600"/>
            </a:xfrm>
            <a:custGeom>
              <a:avLst/>
              <a:gdLst/>
              <a:ahLst/>
              <a:cxnLst/>
              <a:rect l="l" t="t" r="r" b="b"/>
              <a:pathLst>
                <a:path w="23113" h="19904" extrusionOk="0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363;p64">
              <a:extLst>
                <a:ext uri="{FF2B5EF4-FFF2-40B4-BE49-F238E27FC236}">
                  <a16:creationId xmlns:a16="http://schemas.microsoft.com/office/drawing/2014/main" id="{789FEE65-15F5-E582-94CB-911BBBC6F00C}"/>
                </a:ext>
              </a:extLst>
            </p:cNvPr>
            <p:cNvSpPr/>
            <p:nvPr/>
          </p:nvSpPr>
          <p:spPr>
            <a:xfrm>
              <a:off x="3632675" y="2195225"/>
              <a:ext cx="140350" cy="44725"/>
            </a:xfrm>
            <a:custGeom>
              <a:avLst/>
              <a:gdLst/>
              <a:ahLst/>
              <a:cxnLst/>
              <a:rect l="l" t="t" r="r" b="b"/>
              <a:pathLst>
                <a:path w="5614" h="1789" extrusionOk="0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364;p64">
              <a:extLst>
                <a:ext uri="{FF2B5EF4-FFF2-40B4-BE49-F238E27FC236}">
                  <a16:creationId xmlns:a16="http://schemas.microsoft.com/office/drawing/2014/main" id="{66522363-BBF6-6899-7C91-706BA03CAAAB}"/>
                </a:ext>
              </a:extLst>
            </p:cNvPr>
            <p:cNvSpPr/>
            <p:nvPr/>
          </p:nvSpPr>
          <p:spPr>
            <a:xfrm>
              <a:off x="3641225" y="2188475"/>
              <a:ext cx="139050" cy="57900"/>
            </a:xfrm>
            <a:custGeom>
              <a:avLst/>
              <a:gdLst/>
              <a:ahLst/>
              <a:cxnLst/>
              <a:rect l="l" t="t" r="r" b="b"/>
              <a:pathLst>
                <a:path w="5562" h="2316" extrusionOk="0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365;p64">
              <a:extLst>
                <a:ext uri="{FF2B5EF4-FFF2-40B4-BE49-F238E27FC236}">
                  <a16:creationId xmlns:a16="http://schemas.microsoft.com/office/drawing/2014/main" id="{2F3F0C5B-1996-575E-FB5B-06CA7CE3673E}"/>
                </a:ext>
              </a:extLst>
            </p:cNvPr>
            <p:cNvSpPr/>
            <p:nvPr/>
          </p:nvSpPr>
          <p:spPr>
            <a:xfrm>
              <a:off x="3140575" y="1556850"/>
              <a:ext cx="648525" cy="757200"/>
            </a:xfrm>
            <a:custGeom>
              <a:avLst/>
              <a:gdLst/>
              <a:ahLst/>
              <a:cxnLst/>
              <a:rect l="l" t="t" r="r" b="b"/>
              <a:pathLst>
                <a:path w="25941" h="30288" extrusionOk="0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366;p64">
              <a:extLst>
                <a:ext uri="{FF2B5EF4-FFF2-40B4-BE49-F238E27FC236}">
                  <a16:creationId xmlns:a16="http://schemas.microsoft.com/office/drawing/2014/main" id="{75A2E2AD-44E5-5317-EE22-555C26CE4A44}"/>
                </a:ext>
              </a:extLst>
            </p:cNvPr>
            <p:cNvSpPr/>
            <p:nvPr/>
          </p:nvSpPr>
          <p:spPr>
            <a:xfrm>
              <a:off x="3150200" y="1550200"/>
              <a:ext cx="635700" cy="770900"/>
            </a:xfrm>
            <a:custGeom>
              <a:avLst/>
              <a:gdLst/>
              <a:ahLst/>
              <a:cxnLst/>
              <a:rect l="l" t="t" r="r" b="b"/>
              <a:pathLst>
                <a:path w="25428" h="30836" extrusionOk="0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367;p64">
              <a:extLst>
                <a:ext uri="{FF2B5EF4-FFF2-40B4-BE49-F238E27FC236}">
                  <a16:creationId xmlns:a16="http://schemas.microsoft.com/office/drawing/2014/main" id="{3F58630C-D175-4CEF-5357-2DFB87C273A9}"/>
                </a:ext>
              </a:extLst>
            </p:cNvPr>
            <p:cNvSpPr/>
            <p:nvPr/>
          </p:nvSpPr>
          <p:spPr>
            <a:xfrm>
              <a:off x="3475675" y="2192500"/>
              <a:ext cx="313425" cy="121550"/>
            </a:xfrm>
            <a:custGeom>
              <a:avLst/>
              <a:gdLst/>
              <a:ahLst/>
              <a:cxnLst/>
              <a:rect l="l" t="t" r="r" b="b"/>
              <a:pathLst>
                <a:path w="12537" h="4862" extrusionOk="0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368;p64">
              <a:extLst>
                <a:ext uri="{FF2B5EF4-FFF2-40B4-BE49-F238E27FC236}">
                  <a16:creationId xmlns:a16="http://schemas.microsoft.com/office/drawing/2014/main" id="{981A8A52-8326-5560-0ECC-50449F3B5F4E}"/>
                </a:ext>
              </a:extLst>
            </p:cNvPr>
            <p:cNvSpPr/>
            <p:nvPr/>
          </p:nvSpPr>
          <p:spPr>
            <a:xfrm>
              <a:off x="3469250" y="2185675"/>
              <a:ext cx="316650" cy="135425"/>
            </a:xfrm>
            <a:custGeom>
              <a:avLst/>
              <a:gdLst/>
              <a:ahLst/>
              <a:cxnLst/>
              <a:rect l="l" t="t" r="r" b="b"/>
              <a:pathLst>
                <a:path w="12666" h="5417" extrusionOk="0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369;p64">
              <a:extLst>
                <a:ext uri="{FF2B5EF4-FFF2-40B4-BE49-F238E27FC236}">
                  <a16:creationId xmlns:a16="http://schemas.microsoft.com/office/drawing/2014/main" id="{50971E7A-D011-27CB-8929-EB5156793501}"/>
                </a:ext>
              </a:extLst>
            </p:cNvPr>
            <p:cNvSpPr/>
            <p:nvPr/>
          </p:nvSpPr>
          <p:spPr>
            <a:xfrm>
              <a:off x="2555550" y="1784050"/>
              <a:ext cx="278875" cy="381950"/>
            </a:xfrm>
            <a:custGeom>
              <a:avLst/>
              <a:gdLst/>
              <a:ahLst/>
              <a:cxnLst/>
              <a:rect l="l" t="t" r="r" b="b"/>
              <a:pathLst>
                <a:path w="11155" h="15278" extrusionOk="0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370;p64">
              <a:extLst>
                <a:ext uri="{FF2B5EF4-FFF2-40B4-BE49-F238E27FC236}">
                  <a16:creationId xmlns:a16="http://schemas.microsoft.com/office/drawing/2014/main" id="{00A9D8CE-C3E0-38BE-9D12-9DA1D56B02DD}"/>
                </a:ext>
              </a:extLst>
            </p:cNvPr>
            <p:cNvSpPr/>
            <p:nvPr/>
          </p:nvSpPr>
          <p:spPr>
            <a:xfrm>
              <a:off x="2553125" y="1777025"/>
              <a:ext cx="278875" cy="396200"/>
            </a:xfrm>
            <a:custGeom>
              <a:avLst/>
              <a:gdLst/>
              <a:ahLst/>
              <a:cxnLst/>
              <a:rect l="l" t="t" r="r" b="b"/>
              <a:pathLst>
                <a:path w="11155" h="15848" extrusionOk="0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371;p64">
              <a:extLst>
                <a:ext uri="{FF2B5EF4-FFF2-40B4-BE49-F238E27FC236}">
                  <a16:creationId xmlns:a16="http://schemas.microsoft.com/office/drawing/2014/main" id="{C77DF6F4-4D68-D2ED-7161-0E0EB844814A}"/>
                </a:ext>
              </a:extLst>
            </p:cNvPr>
            <p:cNvSpPr/>
            <p:nvPr/>
          </p:nvSpPr>
          <p:spPr>
            <a:xfrm>
              <a:off x="2599750" y="1732350"/>
              <a:ext cx="225025" cy="346875"/>
            </a:xfrm>
            <a:custGeom>
              <a:avLst/>
              <a:gdLst/>
              <a:ahLst/>
              <a:cxnLst/>
              <a:rect l="l" t="t" r="r" b="b"/>
              <a:pathLst>
                <a:path w="9001" h="13875" extrusionOk="0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372;p64">
              <a:extLst>
                <a:ext uri="{FF2B5EF4-FFF2-40B4-BE49-F238E27FC236}">
                  <a16:creationId xmlns:a16="http://schemas.microsoft.com/office/drawing/2014/main" id="{B71DF2BD-629F-768C-E7B3-BD6E6DC5F754}"/>
                </a:ext>
              </a:extLst>
            </p:cNvPr>
            <p:cNvSpPr/>
            <p:nvPr/>
          </p:nvSpPr>
          <p:spPr>
            <a:xfrm>
              <a:off x="2598925" y="1725600"/>
              <a:ext cx="224250" cy="360350"/>
            </a:xfrm>
            <a:custGeom>
              <a:avLst/>
              <a:gdLst/>
              <a:ahLst/>
              <a:cxnLst/>
              <a:rect l="l" t="t" r="r" b="b"/>
              <a:pathLst>
                <a:path w="8970" h="14414" extrusionOk="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373;p64">
              <a:extLst>
                <a:ext uri="{FF2B5EF4-FFF2-40B4-BE49-F238E27FC236}">
                  <a16:creationId xmlns:a16="http://schemas.microsoft.com/office/drawing/2014/main" id="{E3B35500-5D6D-922A-32AD-547DDD656408}"/>
                </a:ext>
              </a:extLst>
            </p:cNvPr>
            <p:cNvSpPr/>
            <p:nvPr/>
          </p:nvSpPr>
          <p:spPr>
            <a:xfrm>
              <a:off x="2517775" y="1419200"/>
              <a:ext cx="483000" cy="427600"/>
            </a:xfrm>
            <a:custGeom>
              <a:avLst/>
              <a:gdLst/>
              <a:ahLst/>
              <a:cxnLst/>
              <a:rect l="l" t="t" r="r" b="b"/>
              <a:pathLst>
                <a:path w="19320" h="17104" extrusionOk="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374;p64">
              <a:extLst>
                <a:ext uri="{FF2B5EF4-FFF2-40B4-BE49-F238E27FC236}">
                  <a16:creationId xmlns:a16="http://schemas.microsoft.com/office/drawing/2014/main" id="{A5900900-01B0-8B71-92E5-8CEB7311B255}"/>
                </a:ext>
              </a:extLst>
            </p:cNvPr>
            <p:cNvSpPr/>
            <p:nvPr/>
          </p:nvSpPr>
          <p:spPr>
            <a:xfrm>
              <a:off x="2521800" y="1412200"/>
              <a:ext cx="474950" cy="441200"/>
            </a:xfrm>
            <a:custGeom>
              <a:avLst/>
              <a:gdLst/>
              <a:ahLst/>
              <a:cxnLst/>
              <a:rect l="l" t="t" r="r" b="b"/>
              <a:pathLst>
                <a:path w="18998" h="17648" extrusionOk="0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375;p64">
              <a:extLst>
                <a:ext uri="{FF2B5EF4-FFF2-40B4-BE49-F238E27FC236}">
                  <a16:creationId xmlns:a16="http://schemas.microsoft.com/office/drawing/2014/main" id="{B7C7F6A6-5E0B-7078-A82D-72DC1B2C922C}"/>
                </a:ext>
              </a:extLst>
            </p:cNvPr>
            <p:cNvSpPr/>
            <p:nvPr/>
          </p:nvSpPr>
          <p:spPr>
            <a:xfrm>
              <a:off x="2647575" y="1608275"/>
              <a:ext cx="315425" cy="350275"/>
            </a:xfrm>
            <a:custGeom>
              <a:avLst/>
              <a:gdLst/>
              <a:ahLst/>
              <a:cxnLst/>
              <a:rect l="l" t="t" r="r" b="b"/>
              <a:pathLst>
                <a:path w="12617" h="14011" extrusionOk="0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376;p64">
              <a:extLst>
                <a:ext uri="{FF2B5EF4-FFF2-40B4-BE49-F238E27FC236}">
                  <a16:creationId xmlns:a16="http://schemas.microsoft.com/office/drawing/2014/main" id="{333C7D5F-9FE3-5FF4-3184-A408005E291A}"/>
                </a:ext>
              </a:extLst>
            </p:cNvPr>
            <p:cNvSpPr/>
            <p:nvPr/>
          </p:nvSpPr>
          <p:spPr>
            <a:xfrm>
              <a:off x="2652775" y="1601625"/>
              <a:ext cx="312625" cy="363475"/>
            </a:xfrm>
            <a:custGeom>
              <a:avLst/>
              <a:gdLst/>
              <a:ahLst/>
              <a:cxnLst/>
              <a:rect l="l" t="t" r="r" b="b"/>
              <a:pathLst>
                <a:path w="12505" h="14539" extrusionOk="0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377;p64">
              <a:extLst>
                <a:ext uri="{FF2B5EF4-FFF2-40B4-BE49-F238E27FC236}">
                  <a16:creationId xmlns:a16="http://schemas.microsoft.com/office/drawing/2014/main" id="{97A8936D-4DD0-8820-7BBE-FCD07690CD6F}"/>
                </a:ext>
              </a:extLst>
            </p:cNvPr>
            <p:cNvSpPr/>
            <p:nvPr/>
          </p:nvSpPr>
          <p:spPr>
            <a:xfrm>
              <a:off x="2962975" y="1971500"/>
              <a:ext cx="295750" cy="594125"/>
            </a:xfrm>
            <a:custGeom>
              <a:avLst/>
              <a:gdLst/>
              <a:ahLst/>
              <a:cxnLst/>
              <a:rect l="l" t="t" r="r" b="b"/>
              <a:pathLst>
                <a:path w="11830" h="23765" extrusionOk="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378;p64">
              <a:extLst>
                <a:ext uri="{FF2B5EF4-FFF2-40B4-BE49-F238E27FC236}">
                  <a16:creationId xmlns:a16="http://schemas.microsoft.com/office/drawing/2014/main" id="{FE426E05-628D-567E-82EE-D2924BE14432}"/>
                </a:ext>
              </a:extLst>
            </p:cNvPr>
            <p:cNvSpPr/>
            <p:nvPr/>
          </p:nvSpPr>
          <p:spPr>
            <a:xfrm>
              <a:off x="2955750" y="1964925"/>
              <a:ext cx="305375" cy="607700"/>
            </a:xfrm>
            <a:custGeom>
              <a:avLst/>
              <a:gdLst/>
              <a:ahLst/>
              <a:cxnLst/>
              <a:rect l="l" t="t" r="r" b="b"/>
              <a:pathLst>
                <a:path w="12215" h="24308" extrusionOk="0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379;p64">
              <a:extLst>
                <a:ext uri="{FF2B5EF4-FFF2-40B4-BE49-F238E27FC236}">
                  <a16:creationId xmlns:a16="http://schemas.microsoft.com/office/drawing/2014/main" id="{B942665A-9FCC-0B72-5F08-4CDB39C826AF}"/>
                </a:ext>
              </a:extLst>
            </p:cNvPr>
            <p:cNvSpPr/>
            <p:nvPr/>
          </p:nvSpPr>
          <p:spPr>
            <a:xfrm>
              <a:off x="3105200" y="2303400"/>
              <a:ext cx="153525" cy="262225"/>
            </a:xfrm>
            <a:custGeom>
              <a:avLst/>
              <a:gdLst/>
              <a:ahLst/>
              <a:cxnLst/>
              <a:rect l="l" t="t" r="r" b="b"/>
              <a:pathLst>
                <a:path w="6141" h="10489" extrusionOk="0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380;p64">
              <a:extLst>
                <a:ext uri="{FF2B5EF4-FFF2-40B4-BE49-F238E27FC236}">
                  <a16:creationId xmlns:a16="http://schemas.microsoft.com/office/drawing/2014/main" id="{35715D25-EB28-2EF3-04D7-F892EF23AEB4}"/>
                </a:ext>
              </a:extLst>
            </p:cNvPr>
            <p:cNvSpPr/>
            <p:nvPr/>
          </p:nvSpPr>
          <p:spPr>
            <a:xfrm>
              <a:off x="3097975" y="2296750"/>
              <a:ext cx="163150" cy="275875"/>
            </a:xfrm>
            <a:custGeom>
              <a:avLst/>
              <a:gdLst/>
              <a:ahLst/>
              <a:cxnLst/>
              <a:rect l="l" t="t" r="r" b="b"/>
              <a:pathLst>
                <a:path w="6526" h="11035" extrusionOk="0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381;p64">
              <a:extLst>
                <a:ext uri="{FF2B5EF4-FFF2-40B4-BE49-F238E27FC236}">
                  <a16:creationId xmlns:a16="http://schemas.microsoft.com/office/drawing/2014/main" id="{6EE1FE38-638E-B264-F223-66EB249DAE05}"/>
                </a:ext>
              </a:extLst>
            </p:cNvPr>
            <p:cNvSpPr/>
            <p:nvPr/>
          </p:nvSpPr>
          <p:spPr>
            <a:xfrm>
              <a:off x="2323300" y="1964275"/>
              <a:ext cx="961150" cy="862825"/>
            </a:xfrm>
            <a:custGeom>
              <a:avLst/>
              <a:gdLst/>
              <a:ahLst/>
              <a:cxnLst/>
              <a:rect l="l" t="t" r="r" b="b"/>
              <a:pathLst>
                <a:path w="38446" h="34513" extrusionOk="0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382;p64">
              <a:extLst>
                <a:ext uri="{FF2B5EF4-FFF2-40B4-BE49-F238E27FC236}">
                  <a16:creationId xmlns:a16="http://schemas.microsoft.com/office/drawing/2014/main" id="{7A702F9A-38D1-9C23-69AB-1B0FC62F7E5A}"/>
                </a:ext>
              </a:extLst>
            </p:cNvPr>
            <p:cNvSpPr/>
            <p:nvPr/>
          </p:nvSpPr>
          <p:spPr>
            <a:xfrm>
              <a:off x="2329725" y="1957850"/>
              <a:ext cx="951500" cy="875950"/>
            </a:xfrm>
            <a:custGeom>
              <a:avLst/>
              <a:gdLst/>
              <a:ahLst/>
              <a:cxnLst/>
              <a:rect l="l" t="t" r="r" b="b"/>
              <a:pathLst>
                <a:path w="38060" h="35038" extrusionOk="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383;p64">
              <a:extLst>
                <a:ext uri="{FF2B5EF4-FFF2-40B4-BE49-F238E27FC236}">
                  <a16:creationId xmlns:a16="http://schemas.microsoft.com/office/drawing/2014/main" id="{DB09725F-66EC-3489-0D55-1531219032D0}"/>
                </a:ext>
              </a:extLst>
            </p:cNvPr>
            <p:cNvSpPr/>
            <p:nvPr/>
          </p:nvSpPr>
          <p:spPr>
            <a:xfrm>
              <a:off x="3009575" y="2539650"/>
              <a:ext cx="274875" cy="206550"/>
            </a:xfrm>
            <a:custGeom>
              <a:avLst/>
              <a:gdLst/>
              <a:ahLst/>
              <a:cxnLst/>
              <a:rect l="l" t="t" r="r" b="b"/>
              <a:pathLst>
                <a:path w="10995" h="8262" extrusionOk="0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384;p64">
              <a:extLst>
                <a:ext uri="{FF2B5EF4-FFF2-40B4-BE49-F238E27FC236}">
                  <a16:creationId xmlns:a16="http://schemas.microsoft.com/office/drawing/2014/main" id="{6DCDA15C-B875-3DCE-0458-38F1AFD2C61C}"/>
                </a:ext>
              </a:extLst>
            </p:cNvPr>
            <p:cNvSpPr/>
            <p:nvPr/>
          </p:nvSpPr>
          <p:spPr>
            <a:xfrm>
              <a:off x="3002350" y="2533225"/>
              <a:ext cx="278875" cy="219750"/>
            </a:xfrm>
            <a:custGeom>
              <a:avLst/>
              <a:gdLst/>
              <a:ahLst/>
              <a:cxnLst/>
              <a:rect l="l" t="t" r="r" b="b"/>
              <a:pathLst>
                <a:path w="11155" h="8790" extrusionOk="0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385;p64">
              <a:extLst>
                <a:ext uri="{FF2B5EF4-FFF2-40B4-BE49-F238E27FC236}">
                  <a16:creationId xmlns:a16="http://schemas.microsoft.com/office/drawing/2014/main" id="{303D959C-7BE1-BC40-70A4-F10F7371B31F}"/>
                </a:ext>
              </a:extLst>
            </p:cNvPr>
            <p:cNvSpPr/>
            <p:nvPr/>
          </p:nvSpPr>
          <p:spPr>
            <a:xfrm>
              <a:off x="3041725" y="2911725"/>
              <a:ext cx="238700" cy="81200"/>
            </a:xfrm>
            <a:custGeom>
              <a:avLst/>
              <a:gdLst/>
              <a:ahLst/>
              <a:cxnLst/>
              <a:rect l="l" t="t" r="r" b="b"/>
              <a:pathLst>
                <a:path w="9548" h="3248" extrusionOk="0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386;p64">
              <a:extLst>
                <a:ext uri="{FF2B5EF4-FFF2-40B4-BE49-F238E27FC236}">
                  <a16:creationId xmlns:a16="http://schemas.microsoft.com/office/drawing/2014/main" id="{531F684B-8C88-CFF9-96D9-A36982CCB114}"/>
                </a:ext>
              </a:extLst>
            </p:cNvPr>
            <p:cNvSpPr/>
            <p:nvPr/>
          </p:nvSpPr>
          <p:spPr>
            <a:xfrm>
              <a:off x="3034500" y="2905300"/>
              <a:ext cx="234675" cy="94050"/>
            </a:xfrm>
            <a:custGeom>
              <a:avLst/>
              <a:gdLst/>
              <a:ahLst/>
              <a:cxnLst/>
              <a:rect l="l" t="t" r="r" b="b"/>
              <a:pathLst>
                <a:path w="9387" h="3762" extrusionOk="0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387;p64">
              <a:extLst>
                <a:ext uri="{FF2B5EF4-FFF2-40B4-BE49-F238E27FC236}">
                  <a16:creationId xmlns:a16="http://schemas.microsoft.com/office/drawing/2014/main" id="{C84474A3-B2F2-FC26-6313-DD8658BE2A99}"/>
                </a:ext>
              </a:extLst>
            </p:cNvPr>
            <p:cNvSpPr/>
            <p:nvPr/>
          </p:nvSpPr>
          <p:spPr>
            <a:xfrm>
              <a:off x="2902700" y="2851450"/>
              <a:ext cx="604350" cy="551325"/>
            </a:xfrm>
            <a:custGeom>
              <a:avLst/>
              <a:gdLst/>
              <a:ahLst/>
              <a:cxnLst/>
              <a:rect l="l" t="t" r="r" b="b"/>
              <a:pathLst>
                <a:path w="24174" h="22053" extrusionOk="0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388;p64">
              <a:extLst>
                <a:ext uri="{FF2B5EF4-FFF2-40B4-BE49-F238E27FC236}">
                  <a16:creationId xmlns:a16="http://schemas.microsoft.com/office/drawing/2014/main" id="{0CD84684-C712-CE34-4654-72BE57A1746F}"/>
                </a:ext>
              </a:extLst>
            </p:cNvPr>
            <p:cNvSpPr/>
            <p:nvPr/>
          </p:nvSpPr>
          <p:spPr>
            <a:xfrm>
              <a:off x="2896275" y="2845050"/>
              <a:ext cx="618000" cy="564150"/>
            </a:xfrm>
            <a:custGeom>
              <a:avLst/>
              <a:gdLst/>
              <a:ahLst/>
              <a:cxnLst/>
              <a:rect l="l" t="t" r="r" b="b"/>
              <a:pathLst>
                <a:path w="24720" h="22566" extrusionOk="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389;p64">
              <a:extLst>
                <a:ext uri="{FF2B5EF4-FFF2-40B4-BE49-F238E27FC236}">
                  <a16:creationId xmlns:a16="http://schemas.microsoft.com/office/drawing/2014/main" id="{9473A537-75CF-E3AD-083D-5C469595511E}"/>
                </a:ext>
              </a:extLst>
            </p:cNvPr>
            <p:cNvSpPr/>
            <p:nvPr/>
          </p:nvSpPr>
          <p:spPr>
            <a:xfrm>
              <a:off x="3048950" y="2939850"/>
              <a:ext cx="145475" cy="79925"/>
            </a:xfrm>
            <a:custGeom>
              <a:avLst/>
              <a:gdLst/>
              <a:ahLst/>
              <a:cxnLst/>
              <a:rect l="l" t="t" r="r" b="b"/>
              <a:pathLst>
                <a:path w="5819" h="3197" extrusionOk="0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390;p64">
              <a:extLst>
                <a:ext uri="{FF2B5EF4-FFF2-40B4-BE49-F238E27FC236}">
                  <a16:creationId xmlns:a16="http://schemas.microsoft.com/office/drawing/2014/main" id="{B0A4978F-B2FA-C135-6194-3121F228980A}"/>
                </a:ext>
              </a:extLst>
            </p:cNvPr>
            <p:cNvSpPr/>
            <p:nvPr/>
          </p:nvSpPr>
          <p:spPr>
            <a:xfrm>
              <a:off x="3042525" y="2932825"/>
              <a:ext cx="152725" cy="93850"/>
            </a:xfrm>
            <a:custGeom>
              <a:avLst/>
              <a:gdLst/>
              <a:ahLst/>
              <a:cxnLst/>
              <a:rect l="l" t="t" r="r" b="b"/>
              <a:pathLst>
                <a:path w="6109" h="3754" extrusionOk="0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391;p64">
              <a:extLst>
                <a:ext uri="{FF2B5EF4-FFF2-40B4-BE49-F238E27FC236}">
                  <a16:creationId xmlns:a16="http://schemas.microsoft.com/office/drawing/2014/main" id="{CFDFA4F3-B0D2-01DB-0576-355C9C462A8B}"/>
                </a:ext>
              </a:extLst>
            </p:cNvPr>
            <p:cNvSpPr/>
            <p:nvPr/>
          </p:nvSpPr>
          <p:spPr>
            <a:xfrm>
              <a:off x="2426975" y="2793600"/>
              <a:ext cx="662175" cy="222625"/>
            </a:xfrm>
            <a:custGeom>
              <a:avLst/>
              <a:gdLst/>
              <a:ahLst/>
              <a:cxnLst/>
              <a:rect l="l" t="t" r="r" b="b"/>
              <a:pathLst>
                <a:path w="26487" h="8905" extrusionOk="0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392;p64">
              <a:extLst>
                <a:ext uri="{FF2B5EF4-FFF2-40B4-BE49-F238E27FC236}">
                  <a16:creationId xmlns:a16="http://schemas.microsoft.com/office/drawing/2014/main" id="{867DA28D-E01D-7896-4ECC-DD2B32472400}"/>
                </a:ext>
              </a:extLst>
            </p:cNvPr>
            <p:cNvSpPr/>
            <p:nvPr/>
          </p:nvSpPr>
          <p:spPr>
            <a:xfrm>
              <a:off x="2503300" y="2787175"/>
              <a:ext cx="592300" cy="235475"/>
            </a:xfrm>
            <a:custGeom>
              <a:avLst/>
              <a:gdLst/>
              <a:ahLst/>
              <a:cxnLst/>
              <a:rect l="l" t="t" r="r" b="b"/>
              <a:pathLst>
                <a:path w="23692" h="9419" extrusionOk="0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393;p64">
              <a:extLst>
                <a:ext uri="{FF2B5EF4-FFF2-40B4-BE49-F238E27FC236}">
                  <a16:creationId xmlns:a16="http://schemas.microsoft.com/office/drawing/2014/main" id="{888684FD-2053-AB41-84EF-DEA032B1FF79}"/>
                </a:ext>
              </a:extLst>
            </p:cNvPr>
            <p:cNvSpPr/>
            <p:nvPr/>
          </p:nvSpPr>
          <p:spPr>
            <a:xfrm>
              <a:off x="1989800" y="2788450"/>
              <a:ext cx="709600" cy="1210775"/>
            </a:xfrm>
            <a:custGeom>
              <a:avLst/>
              <a:gdLst/>
              <a:ahLst/>
              <a:cxnLst/>
              <a:rect l="l" t="t" r="r" b="b"/>
              <a:pathLst>
                <a:path w="28384" h="48431" extrusionOk="0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394;p64">
              <a:extLst>
                <a:ext uri="{FF2B5EF4-FFF2-40B4-BE49-F238E27FC236}">
                  <a16:creationId xmlns:a16="http://schemas.microsoft.com/office/drawing/2014/main" id="{C119BA35-E504-35D2-274F-A5E9B33AD950}"/>
                </a:ext>
              </a:extLst>
            </p:cNvPr>
            <p:cNvSpPr/>
            <p:nvPr/>
          </p:nvSpPr>
          <p:spPr>
            <a:xfrm>
              <a:off x="1982575" y="2781550"/>
              <a:ext cx="718450" cy="1223925"/>
            </a:xfrm>
            <a:custGeom>
              <a:avLst/>
              <a:gdLst/>
              <a:ahLst/>
              <a:cxnLst/>
              <a:rect l="l" t="t" r="r" b="b"/>
              <a:pathLst>
                <a:path w="28738" h="48957" extrusionOk="0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395;p64">
              <a:extLst>
                <a:ext uri="{FF2B5EF4-FFF2-40B4-BE49-F238E27FC236}">
                  <a16:creationId xmlns:a16="http://schemas.microsoft.com/office/drawing/2014/main" id="{87DF5C61-8175-F787-6077-3DF1F4E2A592}"/>
                </a:ext>
              </a:extLst>
            </p:cNvPr>
            <p:cNvSpPr/>
            <p:nvPr/>
          </p:nvSpPr>
          <p:spPr>
            <a:xfrm>
              <a:off x="2331325" y="2776500"/>
              <a:ext cx="384950" cy="435925"/>
            </a:xfrm>
            <a:custGeom>
              <a:avLst/>
              <a:gdLst/>
              <a:ahLst/>
              <a:cxnLst/>
              <a:rect l="l" t="t" r="r" b="b"/>
              <a:pathLst>
                <a:path w="15398" h="17437" extrusionOk="0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396;p64">
              <a:extLst>
                <a:ext uri="{FF2B5EF4-FFF2-40B4-BE49-F238E27FC236}">
                  <a16:creationId xmlns:a16="http://schemas.microsoft.com/office/drawing/2014/main" id="{C4CE9AA1-4611-7D1F-69EB-5D6DB29B9223}"/>
                </a:ext>
              </a:extLst>
            </p:cNvPr>
            <p:cNvSpPr/>
            <p:nvPr/>
          </p:nvSpPr>
          <p:spPr>
            <a:xfrm>
              <a:off x="2324100" y="2770300"/>
              <a:ext cx="384150" cy="449250"/>
            </a:xfrm>
            <a:custGeom>
              <a:avLst/>
              <a:gdLst/>
              <a:ahLst/>
              <a:cxnLst/>
              <a:rect l="l" t="t" r="r" b="b"/>
              <a:pathLst>
                <a:path w="15366" h="17970" extrusionOk="0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397;p64">
              <a:extLst>
                <a:ext uri="{FF2B5EF4-FFF2-40B4-BE49-F238E27FC236}">
                  <a16:creationId xmlns:a16="http://schemas.microsoft.com/office/drawing/2014/main" id="{7EF24E83-2CF8-AE82-341A-4FF6F84C7962}"/>
                </a:ext>
              </a:extLst>
            </p:cNvPr>
            <p:cNvSpPr/>
            <p:nvPr/>
          </p:nvSpPr>
          <p:spPr>
            <a:xfrm>
              <a:off x="2377950" y="2807100"/>
              <a:ext cx="307800" cy="365025"/>
            </a:xfrm>
            <a:custGeom>
              <a:avLst/>
              <a:gdLst/>
              <a:ahLst/>
              <a:cxnLst/>
              <a:rect l="l" t="t" r="r" b="b"/>
              <a:pathLst>
                <a:path w="12312" h="14601" extrusionOk="0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398;p64">
              <a:extLst>
                <a:ext uri="{FF2B5EF4-FFF2-40B4-BE49-F238E27FC236}">
                  <a16:creationId xmlns:a16="http://schemas.microsoft.com/office/drawing/2014/main" id="{A08D2A3A-266C-84A6-0EDD-6E574E0F266A}"/>
                </a:ext>
              </a:extLst>
            </p:cNvPr>
            <p:cNvSpPr/>
            <p:nvPr/>
          </p:nvSpPr>
          <p:spPr>
            <a:xfrm>
              <a:off x="2385175" y="2800025"/>
              <a:ext cx="279675" cy="378875"/>
            </a:xfrm>
            <a:custGeom>
              <a:avLst/>
              <a:gdLst/>
              <a:ahLst/>
              <a:cxnLst/>
              <a:rect l="l" t="t" r="r" b="b"/>
              <a:pathLst>
                <a:path w="11187" h="15155" extrusionOk="0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399;p64">
              <a:extLst>
                <a:ext uri="{FF2B5EF4-FFF2-40B4-BE49-F238E27FC236}">
                  <a16:creationId xmlns:a16="http://schemas.microsoft.com/office/drawing/2014/main" id="{551E8A98-2D1C-9BA9-FE14-44AC51C3FB7C}"/>
                </a:ext>
              </a:extLst>
            </p:cNvPr>
            <p:cNvSpPr/>
            <p:nvPr/>
          </p:nvSpPr>
          <p:spPr>
            <a:xfrm>
              <a:off x="2394825" y="2509125"/>
              <a:ext cx="381725" cy="495850"/>
            </a:xfrm>
            <a:custGeom>
              <a:avLst/>
              <a:gdLst/>
              <a:ahLst/>
              <a:cxnLst/>
              <a:rect l="l" t="t" r="r" b="b"/>
              <a:pathLst>
                <a:path w="15269" h="19834" extrusionOk="0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400;p64">
              <a:extLst>
                <a:ext uri="{FF2B5EF4-FFF2-40B4-BE49-F238E27FC236}">
                  <a16:creationId xmlns:a16="http://schemas.microsoft.com/office/drawing/2014/main" id="{A6618473-A6BC-219B-D1B7-64F10422917C}"/>
                </a:ext>
              </a:extLst>
            </p:cNvPr>
            <p:cNvSpPr/>
            <p:nvPr/>
          </p:nvSpPr>
          <p:spPr>
            <a:xfrm>
              <a:off x="2392400" y="2502175"/>
              <a:ext cx="384950" cy="509225"/>
            </a:xfrm>
            <a:custGeom>
              <a:avLst/>
              <a:gdLst/>
              <a:ahLst/>
              <a:cxnLst/>
              <a:rect l="l" t="t" r="r" b="b"/>
              <a:pathLst>
                <a:path w="15398" h="20369" extrusionOk="0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401;p64">
              <a:extLst>
                <a:ext uri="{FF2B5EF4-FFF2-40B4-BE49-F238E27FC236}">
                  <a16:creationId xmlns:a16="http://schemas.microsoft.com/office/drawing/2014/main" id="{D51F83CC-5C0E-84D9-F3F5-75EE36A54554}"/>
                </a:ext>
              </a:extLst>
            </p:cNvPr>
            <p:cNvSpPr/>
            <p:nvPr/>
          </p:nvSpPr>
          <p:spPr>
            <a:xfrm>
              <a:off x="2123200" y="2738050"/>
              <a:ext cx="231475" cy="220100"/>
            </a:xfrm>
            <a:custGeom>
              <a:avLst/>
              <a:gdLst/>
              <a:ahLst/>
              <a:cxnLst/>
              <a:rect l="l" t="t" r="r" b="b"/>
              <a:pathLst>
                <a:path w="9259" h="8804" extrusionOk="0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402;p64">
              <a:extLst>
                <a:ext uri="{FF2B5EF4-FFF2-40B4-BE49-F238E27FC236}">
                  <a16:creationId xmlns:a16="http://schemas.microsoft.com/office/drawing/2014/main" id="{6848DB53-9E3A-4BC1-D925-274BA62EA4A2}"/>
                </a:ext>
              </a:extLst>
            </p:cNvPr>
            <p:cNvSpPr/>
            <p:nvPr/>
          </p:nvSpPr>
          <p:spPr>
            <a:xfrm>
              <a:off x="2116775" y="2731725"/>
              <a:ext cx="244325" cy="233075"/>
            </a:xfrm>
            <a:custGeom>
              <a:avLst/>
              <a:gdLst/>
              <a:ahLst/>
              <a:cxnLst/>
              <a:rect l="l" t="t" r="r" b="b"/>
              <a:pathLst>
                <a:path w="9773" h="9323" extrusionOk="0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403;p64">
              <a:extLst>
                <a:ext uri="{FF2B5EF4-FFF2-40B4-BE49-F238E27FC236}">
                  <a16:creationId xmlns:a16="http://schemas.microsoft.com/office/drawing/2014/main" id="{1D7DC3BE-FD33-E4C2-B0F6-ABC503EF1E40}"/>
                </a:ext>
              </a:extLst>
            </p:cNvPr>
            <p:cNvSpPr/>
            <p:nvPr/>
          </p:nvSpPr>
          <p:spPr>
            <a:xfrm>
              <a:off x="2243750" y="2333400"/>
              <a:ext cx="502275" cy="521250"/>
            </a:xfrm>
            <a:custGeom>
              <a:avLst/>
              <a:gdLst/>
              <a:ahLst/>
              <a:cxnLst/>
              <a:rect l="l" t="t" r="r" b="b"/>
              <a:pathLst>
                <a:path w="20091" h="20850" extrusionOk="0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404;p64">
              <a:extLst>
                <a:ext uri="{FF2B5EF4-FFF2-40B4-BE49-F238E27FC236}">
                  <a16:creationId xmlns:a16="http://schemas.microsoft.com/office/drawing/2014/main" id="{B59B8457-D323-2AF9-6486-C2C511C9D29E}"/>
                </a:ext>
              </a:extLst>
            </p:cNvPr>
            <p:cNvSpPr/>
            <p:nvPr/>
          </p:nvSpPr>
          <p:spPr>
            <a:xfrm>
              <a:off x="2242925" y="2326700"/>
              <a:ext cx="492650" cy="534425"/>
            </a:xfrm>
            <a:custGeom>
              <a:avLst/>
              <a:gdLst/>
              <a:ahLst/>
              <a:cxnLst/>
              <a:rect l="l" t="t" r="r" b="b"/>
              <a:pathLst>
                <a:path w="19706" h="21377" extrusionOk="0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405;p64">
              <a:extLst>
                <a:ext uri="{FF2B5EF4-FFF2-40B4-BE49-F238E27FC236}">
                  <a16:creationId xmlns:a16="http://schemas.microsoft.com/office/drawing/2014/main" id="{527E13CD-EFEE-2A75-2861-6E5EED1BA53D}"/>
                </a:ext>
              </a:extLst>
            </p:cNvPr>
            <p:cNvSpPr/>
            <p:nvPr/>
          </p:nvSpPr>
          <p:spPr>
            <a:xfrm>
              <a:off x="2451875" y="2703050"/>
              <a:ext cx="116550" cy="119500"/>
            </a:xfrm>
            <a:custGeom>
              <a:avLst/>
              <a:gdLst/>
              <a:ahLst/>
              <a:cxnLst/>
              <a:rect l="l" t="t" r="r" b="b"/>
              <a:pathLst>
                <a:path w="4662" h="4780" extrusionOk="0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406;p64">
              <a:extLst>
                <a:ext uri="{FF2B5EF4-FFF2-40B4-BE49-F238E27FC236}">
                  <a16:creationId xmlns:a16="http://schemas.microsoft.com/office/drawing/2014/main" id="{057E3BDC-AC82-C270-DA7E-F45A3D4FCD4C}"/>
                </a:ext>
              </a:extLst>
            </p:cNvPr>
            <p:cNvSpPr/>
            <p:nvPr/>
          </p:nvSpPr>
          <p:spPr>
            <a:xfrm>
              <a:off x="2465525" y="2696375"/>
              <a:ext cx="110925" cy="132600"/>
            </a:xfrm>
            <a:custGeom>
              <a:avLst/>
              <a:gdLst/>
              <a:ahLst/>
              <a:cxnLst/>
              <a:rect l="l" t="t" r="r" b="b"/>
              <a:pathLst>
                <a:path w="4437" h="5304" extrusionOk="0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407;p64">
              <a:extLst>
                <a:ext uri="{FF2B5EF4-FFF2-40B4-BE49-F238E27FC236}">
                  <a16:creationId xmlns:a16="http://schemas.microsoft.com/office/drawing/2014/main" id="{C026F423-6715-AD02-6BC4-E0D54148588E}"/>
                </a:ext>
              </a:extLst>
            </p:cNvPr>
            <p:cNvSpPr/>
            <p:nvPr/>
          </p:nvSpPr>
          <p:spPr>
            <a:xfrm>
              <a:off x="2691350" y="2592500"/>
              <a:ext cx="45825" cy="63900"/>
            </a:xfrm>
            <a:custGeom>
              <a:avLst/>
              <a:gdLst/>
              <a:ahLst/>
              <a:cxnLst/>
              <a:rect l="l" t="t" r="r" b="b"/>
              <a:pathLst>
                <a:path w="1833" h="2556" extrusionOk="0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408;p64">
              <a:extLst>
                <a:ext uri="{FF2B5EF4-FFF2-40B4-BE49-F238E27FC236}">
                  <a16:creationId xmlns:a16="http://schemas.microsoft.com/office/drawing/2014/main" id="{EE20B815-846A-8667-7378-3C02B794C617}"/>
                </a:ext>
              </a:extLst>
            </p:cNvPr>
            <p:cNvSpPr/>
            <p:nvPr/>
          </p:nvSpPr>
          <p:spPr>
            <a:xfrm>
              <a:off x="2938050" y="3199600"/>
              <a:ext cx="86025" cy="149600"/>
            </a:xfrm>
            <a:custGeom>
              <a:avLst/>
              <a:gdLst/>
              <a:ahLst/>
              <a:cxnLst/>
              <a:rect l="l" t="t" r="r" b="b"/>
              <a:pathLst>
                <a:path w="3441" h="5984" extrusionOk="0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409;p64">
              <a:extLst>
                <a:ext uri="{FF2B5EF4-FFF2-40B4-BE49-F238E27FC236}">
                  <a16:creationId xmlns:a16="http://schemas.microsoft.com/office/drawing/2014/main" id="{4BFCE776-C7E2-1BA7-332F-29E2CA0E08B9}"/>
                </a:ext>
              </a:extLst>
            </p:cNvPr>
            <p:cNvSpPr/>
            <p:nvPr/>
          </p:nvSpPr>
          <p:spPr>
            <a:xfrm>
              <a:off x="2931625" y="3193000"/>
              <a:ext cx="93250" cy="163150"/>
            </a:xfrm>
            <a:custGeom>
              <a:avLst/>
              <a:gdLst/>
              <a:ahLst/>
              <a:cxnLst/>
              <a:rect l="l" t="t" r="r" b="b"/>
              <a:pathLst>
                <a:path w="3730" h="6526" extrusionOk="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410;p64">
              <a:extLst>
                <a:ext uri="{FF2B5EF4-FFF2-40B4-BE49-F238E27FC236}">
                  <a16:creationId xmlns:a16="http://schemas.microsoft.com/office/drawing/2014/main" id="{5696B7A9-3FC1-AC76-98A1-1FB00810C701}"/>
                </a:ext>
              </a:extLst>
            </p:cNvPr>
            <p:cNvSpPr/>
            <p:nvPr/>
          </p:nvSpPr>
          <p:spPr>
            <a:xfrm>
              <a:off x="2937250" y="3178425"/>
              <a:ext cx="143875" cy="321575"/>
            </a:xfrm>
            <a:custGeom>
              <a:avLst/>
              <a:gdLst/>
              <a:ahLst/>
              <a:cxnLst/>
              <a:rect l="l" t="t" r="r" b="b"/>
              <a:pathLst>
                <a:path w="5755" h="12863" extrusionOk="0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411;p64">
              <a:extLst>
                <a:ext uri="{FF2B5EF4-FFF2-40B4-BE49-F238E27FC236}">
                  <a16:creationId xmlns:a16="http://schemas.microsoft.com/office/drawing/2014/main" id="{E0A9F252-CF8C-E8C4-C6D3-365255360312}"/>
                </a:ext>
              </a:extLst>
            </p:cNvPr>
            <p:cNvSpPr/>
            <p:nvPr/>
          </p:nvSpPr>
          <p:spPr>
            <a:xfrm>
              <a:off x="2930025" y="3172100"/>
              <a:ext cx="149500" cy="334925"/>
            </a:xfrm>
            <a:custGeom>
              <a:avLst/>
              <a:gdLst/>
              <a:ahLst/>
              <a:cxnLst/>
              <a:rect l="l" t="t" r="r" b="b"/>
              <a:pathLst>
                <a:path w="5980" h="13397" extrusionOk="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412;p64">
              <a:extLst>
                <a:ext uri="{FF2B5EF4-FFF2-40B4-BE49-F238E27FC236}">
                  <a16:creationId xmlns:a16="http://schemas.microsoft.com/office/drawing/2014/main" id="{A452BE5D-D97F-99DD-05EF-07080C3A8D95}"/>
                </a:ext>
              </a:extLst>
            </p:cNvPr>
            <p:cNvSpPr/>
            <p:nvPr/>
          </p:nvSpPr>
          <p:spPr>
            <a:xfrm>
              <a:off x="2962175" y="3205825"/>
              <a:ext cx="55475" cy="189700"/>
            </a:xfrm>
            <a:custGeom>
              <a:avLst/>
              <a:gdLst/>
              <a:ahLst/>
              <a:cxnLst/>
              <a:rect l="l" t="t" r="r" b="b"/>
              <a:pathLst>
                <a:path w="2219" h="7588" extrusionOk="0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413;p64">
              <a:extLst>
                <a:ext uri="{FF2B5EF4-FFF2-40B4-BE49-F238E27FC236}">
                  <a16:creationId xmlns:a16="http://schemas.microsoft.com/office/drawing/2014/main" id="{57A7AE1C-C119-67D7-4563-76A90BB264D1}"/>
                </a:ext>
              </a:extLst>
            </p:cNvPr>
            <p:cNvSpPr/>
            <p:nvPr/>
          </p:nvSpPr>
          <p:spPr>
            <a:xfrm>
              <a:off x="2955750" y="3198625"/>
              <a:ext cx="69125" cy="203325"/>
            </a:xfrm>
            <a:custGeom>
              <a:avLst/>
              <a:gdLst/>
              <a:ahLst/>
              <a:cxnLst/>
              <a:rect l="l" t="t" r="r" b="b"/>
              <a:pathLst>
                <a:path w="2765" h="8133" extrusionOk="0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414;p64">
              <a:extLst>
                <a:ext uri="{FF2B5EF4-FFF2-40B4-BE49-F238E27FC236}">
                  <a16:creationId xmlns:a16="http://schemas.microsoft.com/office/drawing/2014/main" id="{45CD71E3-F9D7-C475-2F1D-DDA093207ABC}"/>
                </a:ext>
              </a:extLst>
            </p:cNvPr>
            <p:cNvSpPr/>
            <p:nvPr/>
          </p:nvSpPr>
          <p:spPr>
            <a:xfrm>
              <a:off x="2173825" y="3252475"/>
              <a:ext cx="853450" cy="753000"/>
            </a:xfrm>
            <a:custGeom>
              <a:avLst/>
              <a:gdLst/>
              <a:ahLst/>
              <a:cxnLst/>
              <a:rect l="l" t="t" r="r" b="b"/>
              <a:pathLst>
                <a:path w="34138" h="30120" extrusionOk="0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415;p64">
              <a:extLst>
                <a:ext uri="{FF2B5EF4-FFF2-40B4-BE49-F238E27FC236}">
                  <a16:creationId xmlns:a16="http://schemas.microsoft.com/office/drawing/2014/main" id="{5E6A5C23-009A-224E-5302-12898A97AED6}"/>
                </a:ext>
              </a:extLst>
            </p:cNvPr>
            <p:cNvSpPr/>
            <p:nvPr/>
          </p:nvSpPr>
          <p:spPr>
            <a:xfrm>
              <a:off x="2183475" y="3245900"/>
              <a:ext cx="833350" cy="766800"/>
            </a:xfrm>
            <a:custGeom>
              <a:avLst/>
              <a:gdLst/>
              <a:ahLst/>
              <a:cxnLst/>
              <a:rect l="l" t="t" r="r" b="b"/>
              <a:pathLst>
                <a:path w="33334" h="30672" extrusionOk="0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416;p64">
              <a:extLst>
                <a:ext uri="{FF2B5EF4-FFF2-40B4-BE49-F238E27FC236}">
                  <a16:creationId xmlns:a16="http://schemas.microsoft.com/office/drawing/2014/main" id="{3AD0AB5F-B827-5330-0F9B-A5538C9D35F8}"/>
                </a:ext>
              </a:extLst>
            </p:cNvPr>
            <p:cNvSpPr/>
            <p:nvPr/>
          </p:nvSpPr>
          <p:spPr>
            <a:xfrm>
              <a:off x="3821225" y="1865575"/>
              <a:ext cx="186475" cy="152025"/>
            </a:xfrm>
            <a:custGeom>
              <a:avLst/>
              <a:gdLst/>
              <a:ahLst/>
              <a:cxnLst/>
              <a:rect l="l" t="t" r="r" b="b"/>
              <a:pathLst>
                <a:path w="7459" h="6081" extrusionOk="0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417;p64">
              <a:extLst>
                <a:ext uri="{FF2B5EF4-FFF2-40B4-BE49-F238E27FC236}">
                  <a16:creationId xmlns:a16="http://schemas.microsoft.com/office/drawing/2014/main" id="{B485CBE4-AC6D-1665-8686-6183EF59E487}"/>
                </a:ext>
              </a:extLst>
            </p:cNvPr>
            <p:cNvSpPr/>
            <p:nvPr/>
          </p:nvSpPr>
          <p:spPr>
            <a:xfrm>
              <a:off x="3822025" y="1859000"/>
              <a:ext cx="183250" cy="165575"/>
            </a:xfrm>
            <a:custGeom>
              <a:avLst/>
              <a:gdLst/>
              <a:ahLst/>
              <a:cxnLst/>
              <a:rect l="l" t="t" r="r" b="b"/>
              <a:pathLst>
                <a:path w="7330" h="6623" extrusionOk="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418;p64">
              <a:extLst>
                <a:ext uri="{FF2B5EF4-FFF2-40B4-BE49-F238E27FC236}">
                  <a16:creationId xmlns:a16="http://schemas.microsoft.com/office/drawing/2014/main" id="{3E939B96-2C78-7BBA-78F4-61FDCA32C7E6}"/>
                </a:ext>
              </a:extLst>
            </p:cNvPr>
            <p:cNvSpPr/>
            <p:nvPr/>
          </p:nvSpPr>
          <p:spPr>
            <a:xfrm>
              <a:off x="3668550" y="1913650"/>
              <a:ext cx="247525" cy="173600"/>
            </a:xfrm>
            <a:custGeom>
              <a:avLst/>
              <a:gdLst/>
              <a:ahLst/>
              <a:cxnLst/>
              <a:rect l="l" t="t" r="r" b="b"/>
              <a:pathLst>
                <a:path w="9901" h="6944" extrusionOk="0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419;p64">
              <a:extLst>
                <a:ext uri="{FF2B5EF4-FFF2-40B4-BE49-F238E27FC236}">
                  <a16:creationId xmlns:a16="http://schemas.microsoft.com/office/drawing/2014/main" id="{EAC1287B-6968-4381-8FA0-BB70CE5278E1}"/>
                </a:ext>
              </a:extLst>
            </p:cNvPr>
            <p:cNvSpPr/>
            <p:nvPr/>
          </p:nvSpPr>
          <p:spPr>
            <a:xfrm>
              <a:off x="3662100" y="1907225"/>
              <a:ext cx="247550" cy="186675"/>
            </a:xfrm>
            <a:custGeom>
              <a:avLst/>
              <a:gdLst/>
              <a:ahLst/>
              <a:cxnLst/>
              <a:rect l="l" t="t" r="r" b="b"/>
              <a:pathLst>
                <a:path w="9902" h="7467" extrusionOk="0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420;p64">
              <a:extLst>
                <a:ext uri="{FF2B5EF4-FFF2-40B4-BE49-F238E27FC236}">
                  <a16:creationId xmlns:a16="http://schemas.microsoft.com/office/drawing/2014/main" id="{08BC4550-B438-25EC-B580-6641BD841A84}"/>
                </a:ext>
              </a:extLst>
            </p:cNvPr>
            <p:cNvSpPr/>
            <p:nvPr/>
          </p:nvSpPr>
          <p:spPr>
            <a:xfrm>
              <a:off x="4006850" y="1760950"/>
              <a:ext cx="176825" cy="613200"/>
            </a:xfrm>
            <a:custGeom>
              <a:avLst/>
              <a:gdLst/>
              <a:ahLst/>
              <a:cxnLst/>
              <a:rect l="l" t="t" r="r" b="b"/>
              <a:pathLst>
                <a:path w="7073" h="24528" extrusionOk="0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421;p64">
              <a:extLst>
                <a:ext uri="{FF2B5EF4-FFF2-40B4-BE49-F238E27FC236}">
                  <a16:creationId xmlns:a16="http://schemas.microsoft.com/office/drawing/2014/main" id="{4B49F61B-B435-5495-08F1-8D0CC0B458B1}"/>
                </a:ext>
              </a:extLst>
            </p:cNvPr>
            <p:cNvSpPr/>
            <p:nvPr/>
          </p:nvSpPr>
          <p:spPr>
            <a:xfrm>
              <a:off x="4010875" y="1754025"/>
              <a:ext cx="160750" cy="626550"/>
            </a:xfrm>
            <a:custGeom>
              <a:avLst/>
              <a:gdLst/>
              <a:ahLst/>
              <a:cxnLst/>
              <a:rect l="l" t="t" r="r" b="b"/>
              <a:pathLst>
                <a:path w="6430" h="25062" extrusionOk="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422;p64">
              <a:extLst>
                <a:ext uri="{FF2B5EF4-FFF2-40B4-BE49-F238E27FC236}">
                  <a16:creationId xmlns:a16="http://schemas.microsoft.com/office/drawing/2014/main" id="{87644ADF-E294-7049-5FDB-2CAD5A16DB05}"/>
                </a:ext>
              </a:extLst>
            </p:cNvPr>
            <p:cNvSpPr/>
            <p:nvPr/>
          </p:nvSpPr>
          <p:spPr>
            <a:xfrm>
              <a:off x="4006850" y="2125825"/>
              <a:ext cx="149500" cy="248325"/>
            </a:xfrm>
            <a:custGeom>
              <a:avLst/>
              <a:gdLst/>
              <a:ahLst/>
              <a:cxnLst/>
              <a:rect l="l" t="t" r="r" b="b"/>
              <a:pathLst>
                <a:path w="5980" h="9933" extrusionOk="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423;p64">
              <a:extLst>
                <a:ext uri="{FF2B5EF4-FFF2-40B4-BE49-F238E27FC236}">
                  <a16:creationId xmlns:a16="http://schemas.microsoft.com/office/drawing/2014/main" id="{B97ADA00-2BD2-F344-C542-DF6CBA0462D0}"/>
                </a:ext>
              </a:extLst>
            </p:cNvPr>
            <p:cNvSpPr/>
            <p:nvPr/>
          </p:nvSpPr>
          <p:spPr>
            <a:xfrm>
              <a:off x="4010875" y="2119375"/>
              <a:ext cx="151100" cy="261200"/>
            </a:xfrm>
            <a:custGeom>
              <a:avLst/>
              <a:gdLst/>
              <a:ahLst/>
              <a:cxnLst/>
              <a:rect l="l" t="t" r="r" b="b"/>
              <a:pathLst>
                <a:path w="6044" h="10448" extrusionOk="0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424;p64">
              <a:extLst>
                <a:ext uri="{FF2B5EF4-FFF2-40B4-BE49-F238E27FC236}">
                  <a16:creationId xmlns:a16="http://schemas.microsoft.com/office/drawing/2014/main" id="{A458AA87-499D-9621-8E51-F3F31848CC9E}"/>
                </a:ext>
              </a:extLst>
            </p:cNvPr>
            <p:cNvSpPr/>
            <p:nvPr/>
          </p:nvSpPr>
          <p:spPr>
            <a:xfrm>
              <a:off x="3981150" y="2125000"/>
              <a:ext cx="481375" cy="450850"/>
            </a:xfrm>
            <a:custGeom>
              <a:avLst/>
              <a:gdLst/>
              <a:ahLst/>
              <a:cxnLst/>
              <a:rect l="l" t="t" r="r" b="b"/>
              <a:pathLst>
                <a:path w="19255" h="18034" extrusionOk="0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425;p64">
              <a:extLst>
                <a:ext uri="{FF2B5EF4-FFF2-40B4-BE49-F238E27FC236}">
                  <a16:creationId xmlns:a16="http://schemas.microsoft.com/office/drawing/2014/main" id="{0E2E1792-221E-B37C-4CA4-5AC30CAB5371}"/>
                </a:ext>
              </a:extLst>
            </p:cNvPr>
            <p:cNvSpPr/>
            <p:nvPr/>
          </p:nvSpPr>
          <p:spPr>
            <a:xfrm>
              <a:off x="3974725" y="2118525"/>
              <a:ext cx="495050" cy="464350"/>
            </a:xfrm>
            <a:custGeom>
              <a:avLst/>
              <a:gdLst/>
              <a:ahLst/>
              <a:cxnLst/>
              <a:rect l="l" t="t" r="r" b="b"/>
              <a:pathLst>
                <a:path w="19802" h="18574" extrusionOk="0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426;p64">
              <a:extLst>
                <a:ext uri="{FF2B5EF4-FFF2-40B4-BE49-F238E27FC236}">
                  <a16:creationId xmlns:a16="http://schemas.microsoft.com/office/drawing/2014/main" id="{F9EEC596-6D3B-8191-71F0-6CABBB5902F6}"/>
                </a:ext>
              </a:extLst>
            </p:cNvPr>
            <p:cNvSpPr/>
            <p:nvPr/>
          </p:nvSpPr>
          <p:spPr>
            <a:xfrm>
              <a:off x="4117750" y="2193300"/>
              <a:ext cx="56275" cy="160075"/>
            </a:xfrm>
            <a:custGeom>
              <a:avLst/>
              <a:gdLst/>
              <a:ahLst/>
              <a:cxnLst/>
              <a:rect l="l" t="t" r="r" b="b"/>
              <a:pathLst>
                <a:path w="2251" h="6403" extrusionOk="0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427;p64">
              <a:extLst>
                <a:ext uri="{FF2B5EF4-FFF2-40B4-BE49-F238E27FC236}">
                  <a16:creationId xmlns:a16="http://schemas.microsoft.com/office/drawing/2014/main" id="{20D8A41F-E69D-6353-699A-564B7A9AC87E}"/>
                </a:ext>
              </a:extLst>
            </p:cNvPr>
            <p:cNvSpPr/>
            <p:nvPr/>
          </p:nvSpPr>
          <p:spPr>
            <a:xfrm>
              <a:off x="4111325" y="2186875"/>
              <a:ext cx="59500" cy="172800"/>
            </a:xfrm>
            <a:custGeom>
              <a:avLst/>
              <a:gdLst/>
              <a:ahLst/>
              <a:cxnLst/>
              <a:rect l="l" t="t" r="r" b="b"/>
              <a:pathLst>
                <a:path w="2380" h="6912" extrusionOk="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428;p64">
              <a:extLst>
                <a:ext uri="{FF2B5EF4-FFF2-40B4-BE49-F238E27FC236}">
                  <a16:creationId xmlns:a16="http://schemas.microsoft.com/office/drawing/2014/main" id="{368DE658-C897-7F01-CF33-60C53E69EF7B}"/>
                </a:ext>
              </a:extLst>
            </p:cNvPr>
            <p:cNvSpPr/>
            <p:nvPr/>
          </p:nvSpPr>
          <p:spPr>
            <a:xfrm>
              <a:off x="4286825" y="1530325"/>
              <a:ext cx="624125" cy="906500"/>
            </a:xfrm>
            <a:custGeom>
              <a:avLst/>
              <a:gdLst/>
              <a:ahLst/>
              <a:cxnLst/>
              <a:rect l="l" t="t" r="r" b="b"/>
              <a:pathLst>
                <a:path w="24965" h="36260" extrusionOk="0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429;p64">
              <a:extLst>
                <a:ext uri="{FF2B5EF4-FFF2-40B4-BE49-F238E27FC236}">
                  <a16:creationId xmlns:a16="http://schemas.microsoft.com/office/drawing/2014/main" id="{7E606330-1A64-B1FF-EA92-6333AE9375AB}"/>
                </a:ext>
              </a:extLst>
            </p:cNvPr>
            <p:cNvSpPr/>
            <p:nvPr/>
          </p:nvSpPr>
          <p:spPr>
            <a:xfrm>
              <a:off x="4284100" y="1523375"/>
              <a:ext cx="630875" cy="919875"/>
            </a:xfrm>
            <a:custGeom>
              <a:avLst/>
              <a:gdLst/>
              <a:ahLst/>
              <a:cxnLst/>
              <a:rect l="l" t="t" r="r" b="b"/>
              <a:pathLst>
                <a:path w="25235" h="36795" extrusionOk="0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430;p64">
              <a:extLst>
                <a:ext uri="{FF2B5EF4-FFF2-40B4-BE49-F238E27FC236}">
                  <a16:creationId xmlns:a16="http://schemas.microsoft.com/office/drawing/2014/main" id="{B9C47701-E3E2-0DAC-5EB4-DD73D459C556}"/>
                </a:ext>
              </a:extLst>
            </p:cNvPr>
            <p:cNvSpPr/>
            <p:nvPr/>
          </p:nvSpPr>
          <p:spPr>
            <a:xfrm>
              <a:off x="4286825" y="2209375"/>
              <a:ext cx="250450" cy="227450"/>
            </a:xfrm>
            <a:custGeom>
              <a:avLst/>
              <a:gdLst/>
              <a:ahLst/>
              <a:cxnLst/>
              <a:rect l="l" t="t" r="r" b="b"/>
              <a:pathLst>
                <a:path w="10018" h="9098" extrusionOk="0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431;p64">
              <a:extLst>
                <a:ext uri="{FF2B5EF4-FFF2-40B4-BE49-F238E27FC236}">
                  <a16:creationId xmlns:a16="http://schemas.microsoft.com/office/drawing/2014/main" id="{22616166-EDBF-52FD-F928-D381737EFE58}"/>
                </a:ext>
              </a:extLst>
            </p:cNvPr>
            <p:cNvSpPr/>
            <p:nvPr/>
          </p:nvSpPr>
          <p:spPr>
            <a:xfrm>
              <a:off x="4284100" y="2202625"/>
              <a:ext cx="259600" cy="240625"/>
            </a:xfrm>
            <a:custGeom>
              <a:avLst/>
              <a:gdLst/>
              <a:ahLst/>
              <a:cxnLst/>
              <a:rect l="l" t="t" r="r" b="b"/>
              <a:pathLst>
                <a:path w="10384" h="9625" extrusionOk="0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32;p64">
              <a:extLst>
                <a:ext uri="{FF2B5EF4-FFF2-40B4-BE49-F238E27FC236}">
                  <a16:creationId xmlns:a16="http://schemas.microsoft.com/office/drawing/2014/main" id="{EC44E32A-F48D-B0FE-40BE-D9A988261068}"/>
                </a:ext>
              </a:extLst>
            </p:cNvPr>
            <p:cNvSpPr/>
            <p:nvPr/>
          </p:nvSpPr>
          <p:spPr>
            <a:xfrm>
              <a:off x="4783150" y="2218225"/>
              <a:ext cx="904075" cy="420950"/>
            </a:xfrm>
            <a:custGeom>
              <a:avLst/>
              <a:gdLst/>
              <a:ahLst/>
              <a:cxnLst/>
              <a:rect l="l" t="t" r="r" b="b"/>
              <a:pathLst>
                <a:path w="36163" h="16838" extrusionOk="0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33;p64">
              <a:extLst>
                <a:ext uri="{FF2B5EF4-FFF2-40B4-BE49-F238E27FC236}">
                  <a16:creationId xmlns:a16="http://schemas.microsoft.com/office/drawing/2014/main" id="{1E52AD4F-3005-3683-461D-8FE3D98A7F1B}"/>
                </a:ext>
              </a:extLst>
            </p:cNvPr>
            <p:cNvSpPr/>
            <p:nvPr/>
          </p:nvSpPr>
          <p:spPr>
            <a:xfrm>
              <a:off x="4781550" y="2211775"/>
              <a:ext cx="902475" cy="433975"/>
            </a:xfrm>
            <a:custGeom>
              <a:avLst/>
              <a:gdLst/>
              <a:ahLst/>
              <a:cxnLst/>
              <a:rect l="l" t="t" r="r" b="b"/>
              <a:pathLst>
                <a:path w="36099" h="17359" extrusionOk="0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34;p64">
              <a:extLst>
                <a:ext uri="{FF2B5EF4-FFF2-40B4-BE49-F238E27FC236}">
                  <a16:creationId xmlns:a16="http://schemas.microsoft.com/office/drawing/2014/main" id="{461DDEB9-B9D7-64A7-03F9-E2CA590D160F}"/>
                </a:ext>
              </a:extLst>
            </p:cNvPr>
            <p:cNvSpPr/>
            <p:nvPr/>
          </p:nvSpPr>
          <p:spPr>
            <a:xfrm>
              <a:off x="4783150" y="2441025"/>
              <a:ext cx="293350" cy="117150"/>
            </a:xfrm>
            <a:custGeom>
              <a:avLst/>
              <a:gdLst/>
              <a:ahLst/>
              <a:cxnLst/>
              <a:rect l="l" t="t" r="r" b="b"/>
              <a:pathLst>
                <a:path w="11734" h="4686" extrusionOk="0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35;p64">
              <a:extLst>
                <a:ext uri="{FF2B5EF4-FFF2-40B4-BE49-F238E27FC236}">
                  <a16:creationId xmlns:a16="http://schemas.microsoft.com/office/drawing/2014/main" id="{C950C25C-B566-8E92-D92F-38D547DF56F7}"/>
                </a:ext>
              </a:extLst>
            </p:cNvPr>
            <p:cNvSpPr/>
            <p:nvPr/>
          </p:nvSpPr>
          <p:spPr>
            <a:xfrm>
              <a:off x="4781550" y="2434375"/>
              <a:ext cx="302175" cy="131025"/>
            </a:xfrm>
            <a:custGeom>
              <a:avLst/>
              <a:gdLst/>
              <a:ahLst/>
              <a:cxnLst/>
              <a:rect l="l" t="t" r="r" b="b"/>
              <a:pathLst>
                <a:path w="12087" h="5241" extrusionOk="0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36;p64">
              <a:extLst>
                <a:ext uri="{FF2B5EF4-FFF2-40B4-BE49-F238E27FC236}">
                  <a16:creationId xmlns:a16="http://schemas.microsoft.com/office/drawing/2014/main" id="{E8781199-0710-B0A7-2EA1-4B7B47357F02}"/>
                </a:ext>
              </a:extLst>
            </p:cNvPr>
            <p:cNvSpPr/>
            <p:nvPr/>
          </p:nvSpPr>
          <p:spPr>
            <a:xfrm>
              <a:off x="4674150" y="1969900"/>
              <a:ext cx="309925" cy="357350"/>
            </a:xfrm>
            <a:custGeom>
              <a:avLst/>
              <a:gdLst/>
              <a:ahLst/>
              <a:cxnLst/>
              <a:rect l="l" t="t" r="r" b="b"/>
              <a:pathLst>
                <a:path w="12397" h="14294" extrusionOk="0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437;p64">
              <a:extLst>
                <a:ext uri="{FF2B5EF4-FFF2-40B4-BE49-F238E27FC236}">
                  <a16:creationId xmlns:a16="http://schemas.microsoft.com/office/drawing/2014/main" id="{F552691D-69FA-6895-9A81-138912FBC491}"/>
                </a:ext>
              </a:extLst>
            </p:cNvPr>
            <p:cNvSpPr/>
            <p:nvPr/>
          </p:nvSpPr>
          <p:spPr>
            <a:xfrm>
              <a:off x="4669025" y="1962850"/>
              <a:ext cx="309425" cy="371100"/>
            </a:xfrm>
            <a:custGeom>
              <a:avLst/>
              <a:gdLst/>
              <a:ahLst/>
              <a:cxnLst/>
              <a:rect l="l" t="t" r="r" b="b"/>
              <a:pathLst>
                <a:path w="12377" h="14844" extrusionOk="0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438;p64">
              <a:extLst>
                <a:ext uri="{FF2B5EF4-FFF2-40B4-BE49-F238E27FC236}">
                  <a16:creationId xmlns:a16="http://schemas.microsoft.com/office/drawing/2014/main" id="{6A2E3B42-0E53-8DC2-D470-66826F7A9B3A}"/>
                </a:ext>
              </a:extLst>
            </p:cNvPr>
            <p:cNvSpPr/>
            <p:nvPr/>
          </p:nvSpPr>
          <p:spPr>
            <a:xfrm>
              <a:off x="4536450" y="2239600"/>
              <a:ext cx="249125" cy="205200"/>
            </a:xfrm>
            <a:custGeom>
              <a:avLst/>
              <a:gdLst/>
              <a:ahLst/>
              <a:cxnLst/>
              <a:rect l="l" t="t" r="r" b="b"/>
              <a:pathLst>
                <a:path w="9965" h="8208" extrusionOk="0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439;p64">
              <a:extLst>
                <a:ext uri="{FF2B5EF4-FFF2-40B4-BE49-F238E27FC236}">
                  <a16:creationId xmlns:a16="http://schemas.microsoft.com/office/drawing/2014/main" id="{39A7413C-A571-6CE2-0DF2-653BFBD99DF5}"/>
                </a:ext>
              </a:extLst>
            </p:cNvPr>
            <p:cNvSpPr/>
            <p:nvPr/>
          </p:nvSpPr>
          <p:spPr>
            <a:xfrm>
              <a:off x="4542075" y="2232675"/>
              <a:ext cx="241900" cy="219425"/>
            </a:xfrm>
            <a:custGeom>
              <a:avLst/>
              <a:gdLst/>
              <a:ahLst/>
              <a:cxnLst/>
              <a:rect l="l" t="t" r="r" b="b"/>
              <a:pathLst>
                <a:path w="9676" h="8777" extrusionOk="0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440;p64">
              <a:extLst>
                <a:ext uri="{FF2B5EF4-FFF2-40B4-BE49-F238E27FC236}">
                  <a16:creationId xmlns:a16="http://schemas.microsoft.com/office/drawing/2014/main" id="{1CD6466B-4375-4DC6-809A-2B0691773C0C}"/>
                </a:ext>
              </a:extLst>
            </p:cNvPr>
            <p:cNvSpPr/>
            <p:nvPr/>
          </p:nvSpPr>
          <p:spPr>
            <a:xfrm>
              <a:off x="4681900" y="2220000"/>
              <a:ext cx="85200" cy="103700"/>
            </a:xfrm>
            <a:custGeom>
              <a:avLst/>
              <a:gdLst/>
              <a:ahLst/>
              <a:cxnLst/>
              <a:rect l="l" t="t" r="r" b="b"/>
              <a:pathLst>
                <a:path w="3408" h="4148" extrusionOk="0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441;p64">
              <a:extLst>
                <a:ext uri="{FF2B5EF4-FFF2-40B4-BE49-F238E27FC236}">
                  <a16:creationId xmlns:a16="http://schemas.microsoft.com/office/drawing/2014/main" id="{366A021B-453E-C07B-F854-2D5FD504B764}"/>
                </a:ext>
              </a:extLst>
            </p:cNvPr>
            <p:cNvSpPr/>
            <p:nvPr/>
          </p:nvSpPr>
          <p:spPr>
            <a:xfrm>
              <a:off x="4689125" y="2213400"/>
              <a:ext cx="84400" cy="116550"/>
            </a:xfrm>
            <a:custGeom>
              <a:avLst/>
              <a:gdLst/>
              <a:ahLst/>
              <a:cxnLst/>
              <a:rect l="l" t="t" r="r" b="b"/>
              <a:pathLst>
                <a:path w="3376" h="4662" extrusionOk="0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442;p64">
              <a:extLst>
                <a:ext uri="{FF2B5EF4-FFF2-40B4-BE49-F238E27FC236}">
                  <a16:creationId xmlns:a16="http://schemas.microsoft.com/office/drawing/2014/main" id="{80024E73-F2EF-58C6-151A-F4014BA71656}"/>
                </a:ext>
              </a:extLst>
            </p:cNvPr>
            <p:cNvSpPr/>
            <p:nvPr/>
          </p:nvSpPr>
          <p:spPr>
            <a:xfrm>
              <a:off x="5131100" y="2759925"/>
              <a:ext cx="513550" cy="155050"/>
            </a:xfrm>
            <a:custGeom>
              <a:avLst/>
              <a:gdLst/>
              <a:ahLst/>
              <a:cxnLst/>
              <a:rect l="l" t="t" r="r" b="b"/>
              <a:pathLst>
                <a:path w="20542" h="6202" extrusionOk="0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443;p64">
              <a:extLst>
                <a:ext uri="{FF2B5EF4-FFF2-40B4-BE49-F238E27FC236}">
                  <a16:creationId xmlns:a16="http://schemas.microsoft.com/office/drawing/2014/main" id="{36FC4D2E-163F-F3D8-C026-5F7059E19140}"/>
                </a:ext>
              </a:extLst>
            </p:cNvPr>
            <p:cNvSpPr/>
            <p:nvPr/>
          </p:nvSpPr>
          <p:spPr>
            <a:xfrm>
              <a:off x="5143975" y="2753425"/>
              <a:ext cx="487000" cy="167975"/>
            </a:xfrm>
            <a:custGeom>
              <a:avLst/>
              <a:gdLst/>
              <a:ahLst/>
              <a:cxnLst/>
              <a:rect l="l" t="t" r="r" b="b"/>
              <a:pathLst>
                <a:path w="19480" h="6719" extrusionOk="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444;p64">
              <a:extLst>
                <a:ext uri="{FF2B5EF4-FFF2-40B4-BE49-F238E27FC236}">
                  <a16:creationId xmlns:a16="http://schemas.microsoft.com/office/drawing/2014/main" id="{1B2AB34A-386C-E0E3-DFB6-EC934F524DC7}"/>
                </a:ext>
              </a:extLst>
            </p:cNvPr>
            <p:cNvSpPr/>
            <p:nvPr/>
          </p:nvSpPr>
          <p:spPr>
            <a:xfrm>
              <a:off x="5279775" y="2826825"/>
              <a:ext cx="540850" cy="800375"/>
            </a:xfrm>
            <a:custGeom>
              <a:avLst/>
              <a:gdLst/>
              <a:ahLst/>
              <a:cxnLst/>
              <a:rect l="l" t="t" r="r" b="b"/>
              <a:pathLst>
                <a:path w="21634" h="32015" extrusionOk="0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445;p64">
              <a:extLst>
                <a:ext uri="{FF2B5EF4-FFF2-40B4-BE49-F238E27FC236}">
                  <a16:creationId xmlns:a16="http://schemas.microsoft.com/office/drawing/2014/main" id="{46E6AD34-A7B2-DCCB-ABB7-CF56FC80E290}"/>
                </a:ext>
              </a:extLst>
            </p:cNvPr>
            <p:cNvSpPr/>
            <p:nvPr/>
          </p:nvSpPr>
          <p:spPr>
            <a:xfrm>
              <a:off x="5283000" y="2820125"/>
              <a:ext cx="533625" cy="814075"/>
            </a:xfrm>
            <a:custGeom>
              <a:avLst/>
              <a:gdLst/>
              <a:ahLst/>
              <a:cxnLst/>
              <a:rect l="l" t="t" r="r" b="b"/>
              <a:pathLst>
                <a:path w="21345" h="32563" extrusionOk="0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446;p64">
              <a:extLst>
                <a:ext uri="{FF2B5EF4-FFF2-40B4-BE49-F238E27FC236}">
                  <a16:creationId xmlns:a16="http://schemas.microsoft.com/office/drawing/2014/main" id="{7215AE0A-6B62-6883-2B2C-233F494C6F18}"/>
                </a:ext>
              </a:extLst>
            </p:cNvPr>
            <p:cNvSpPr/>
            <p:nvPr/>
          </p:nvSpPr>
          <p:spPr>
            <a:xfrm>
              <a:off x="5438900" y="2899100"/>
              <a:ext cx="237875" cy="221725"/>
            </a:xfrm>
            <a:custGeom>
              <a:avLst/>
              <a:gdLst/>
              <a:ahLst/>
              <a:cxnLst/>
              <a:rect l="l" t="t" r="r" b="b"/>
              <a:pathLst>
                <a:path w="9515" h="8869" extrusionOk="0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447;p64">
              <a:extLst>
                <a:ext uri="{FF2B5EF4-FFF2-40B4-BE49-F238E27FC236}">
                  <a16:creationId xmlns:a16="http://schemas.microsoft.com/office/drawing/2014/main" id="{BA1CAA9D-3539-0FA3-F8FB-5301794E7D4E}"/>
                </a:ext>
              </a:extLst>
            </p:cNvPr>
            <p:cNvSpPr/>
            <p:nvPr/>
          </p:nvSpPr>
          <p:spPr>
            <a:xfrm>
              <a:off x="5451750" y="2892450"/>
              <a:ext cx="217800" cy="234675"/>
            </a:xfrm>
            <a:custGeom>
              <a:avLst/>
              <a:gdLst/>
              <a:ahLst/>
              <a:cxnLst/>
              <a:rect l="l" t="t" r="r" b="b"/>
              <a:pathLst>
                <a:path w="8712" h="9387" extrusionOk="0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448;p64">
              <a:extLst>
                <a:ext uri="{FF2B5EF4-FFF2-40B4-BE49-F238E27FC236}">
                  <a16:creationId xmlns:a16="http://schemas.microsoft.com/office/drawing/2014/main" id="{A75783BB-825E-35D4-F512-87C27A224A42}"/>
                </a:ext>
              </a:extLst>
            </p:cNvPr>
            <p:cNvSpPr/>
            <p:nvPr/>
          </p:nvSpPr>
          <p:spPr>
            <a:xfrm>
              <a:off x="5417200" y="2584950"/>
              <a:ext cx="305400" cy="460675"/>
            </a:xfrm>
            <a:custGeom>
              <a:avLst/>
              <a:gdLst/>
              <a:ahLst/>
              <a:cxnLst/>
              <a:rect l="l" t="t" r="r" b="b"/>
              <a:pathLst>
                <a:path w="12216" h="18427" extrusionOk="0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449;p64">
              <a:extLst>
                <a:ext uri="{FF2B5EF4-FFF2-40B4-BE49-F238E27FC236}">
                  <a16:creationId xmlns:a16="http://schemas.microsoft.com/office/drawing/2014/main" id="{81092539-1468-A762-055B-7586B830DAAA}"/>
                </a:ext>
              </a:extLst>
            </p:cNvPr>
            <p:cNvSpPr/>
            <p:nvPr/>
          </p:nvSpPr>
          <p:spPr>
            <a:xfrm>
              <a:off x="5422825" y="2578225"/>
              <a:ext cx="266825" cy="474175"/>
            </a:xfrm>
            <a:custGeom>
              <a:avLst/>
              <a:gdLst/>
              <a:ahLst/>
              <a:cxnLst/>
              <a:rect l="l" t="t" r="r" b="b"/>
              <a:pathLst>
                <a:path w="10673" h="18967" extrusionOk="0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450;p64">
              <a:extLst>
                <a:ext uri="{FF2B5EF4-FFF2-40B4-BE49-F238E27FC236}">
                  <a16:creationId xmlns:a16="http://schemas.microsoft.com/office/drawing/2014/main" id="{8488177C-71E9-9A85-449D-916C2F6BA1F0}"/>
                </a:ext>
              </a:extLst>
            </p:cNvPr>
            <p:cNvSpPr/>
            <p:nvPr/>
          </p:nvSpPr>
          <p:spPr>
            <a:xfrm>
              <a:off x="5456575" y="2429500"/>
              <a:ext cx="532825" cy="629075"/>
            </a:xfrm>
            <a:custGeom>
              <a:avLst/>
              <a:gdLst/>
              <a:ahLst/>
              <a:cxnLst/>
              <a:rect l="l" t="t" r="r" b="b"/>
              <a:pathLst>
                <a:path w="21313" h="25163" extrusionOk="0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451;p64">
              <a:extLst>
                <a:ext uri="{FF2B5EF4-FFF2-40B4-BE49-F238E27FC236}">
                  <a16:creationId xmlns:a16="http://schemas.microsoft.com/office/drawing/2014/main" id="{D1E07E05-5327-CA29-E8B9-08550B8601E7}"/>
                </a:ext>
              </a:extLst>
            </p:cNvPr>
            <p:cNvSpPr/>
            <p:nvPr/>
          </p:nvSpPr>
          <p:spPr>
            <a:xfrm>
              <a:off x="5449350" y="2423125"/>
              <a:ext cx="513525" cy="642125"/>
            </a:xfrm>
            <a:custGeom>
              <a:avLst/>
              <a:gdLst/>
              <a:ahLst/>
              <a:cxnLst/>
              <a:rect l="l" t="t" r="r" b="b"/>
              <a:pathLst>
                <a:path w="20541" h="25685" extrusionOk="0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452;p64">
              <a:extLst>
                <a:ext uri="{FF2B5EF4-FFF2-40B4-BE49-F238E27FC236}">
                  <a16:creationId xmlns:a16="http://schemas.microsoft.com/office/drawing/2014/main" id="{945F1E1F-DF37-DE20-6E78-B01E65382503}"/>
                </a:ext>
              </a:extLst>
            </p:cNvPr>
            <p:cNvSpPr/>
            <p:nvPr/>
          </p:nvSpPr>
          <p:spPr>
            <a:xfrm>
              <a:off x="4468125" y="2857075"/>
              <a:ext cx="348000" cy="631675"/>
            </a:xfrm>
            <a:custGeom>
              <a:avLst/>
              <a:gdLst/>
              <a:ahLst/>
              <a:cxnLst/>
              <a:rect l="l" t="t" r="r" b="b"/>
              <a:pathLst>
                <a:path w="13920" h="25267" extrusionOk="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453;p64">
              <a:extLst>
                <a:ext uri="{FF2B5EF4-FFF2-40B4-BE49-F238E27FC236}">
                  <a16:creationId xmlns:a16="http://schemas.microsoft.com/office/drawing/2014/main" id="{691DBDD0-4E12-6015-6173-F7C27422AEFF}"/>
                </a:ext>
              </a:extLst>
            </p:cNvPr>
            <p:cNvSpPr/>
            <p:nvPr/>
          </p:nvSpPr>
          <p:spPr>
            <a:xfrm>
              <a:off x="4460900" y="2850325"/>
              <a:ext cx="362450" cy="645450"/>
            </a:xfrm>
            <a:custGeom>
              <a:avLst/>
              <a:gdLst/>
              <a:ahLst/>
              <a:cxnLst/>
              <a:rect l="l" t="t" r="r" b="b"/>
              <a:pathLst>
                <a:path w="14498" h="25818" extrusionOk="0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454;p64">
              <a:extLst>
                <a:ext uri="{FF2B5EF4-FFF2-40B4-BE49-F238E27FC236}">
                  <a16:creationId xmlns:a16="http://schemas.microsoft.com/office/drawing/2014/main" id="{952831B1-C71F-6758-49A4-46451D3209B6}"/>
                </a:ext>
              </a:extLst>
            </p:cNvPr>
            <p:cNvSpPr/>
            <p:nvPr/>
          </p:nvSpPr>
          <p:spPr>
            <a:xfrm>
              <a:off x="4497875" y="2910925"/>
              <a:ext cx="289325" cy="524775"/>
            </a:xfrm>
            <a:custGeom>
              <a:avLst/>
              <a:gdLst/>
              <a:ahLst/>
              <a:cxnLst/>
              <a:rect l="l" t="t" r="r" b="b"/>
              <a:pathLst>
                <a:path w="11573" h="20991" extrusionOk="0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455;p64">
              <a:extLst>
                <a:ext uri="{FF2B5EF4-FFF2-40B4-BE49-F238E27FC236}">
                  <a16:creationId xmlns:a16="http://schemas.microsoft.com/office/drawing/2014/main" id="{E1F52F58-BC30-B5BC-6C8F-F63BBE95F905}"/>
                </a:ext>
              </a:extLst>
            </p:cNvPr>
            <p:cNvSpPr/>
            <p:nvPr/>
          </p:nvSpPr>
          <p:spPr>
            <a:xfrm>
              <a:off x="4490625" y="2903975"/>
              <a:ext cx="303800" cy="537975"/>
            </a:xfrm>
            <a:custGeom>
              <a:avLst/>
              <a:gdLst/>
              <a:ahLst/>
              <a:cxnLst/>
              <a:rect l="l" t="t" r="r" b="b"/>
              <a:pathLst>
                <a:path w="12152" h="21519" extrusionOk="0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456;p64">
              <a:extLst>
                <a:ext uri="{FF2B5EF4-FFF2-40B4-BE49-F238E27FC236}">
                  <a16:creationId xmlns:a16="http://schemas.microsoft.com/office/drawing/2014/main" id="{FB44D7C6-A899-C645-C263-6E168DE21775}"/>
                </a:ext>
              </a:extLst>
            </p:cNvPr>
            <p:cNvSpPr/>
            <p:nvPr/>
          </p:nvSpPr>
          <p:spPr>
            <a:xfrm>
              <a:off x="4721275" y="3003350"/>
              <a:ext cx="440400" cy="513525"/>
            </a:xfrm>
            <a:custGeom>
              <a:avLst/>
              <a:gdLst/>
              <a:ahLst/>
              <a:cxnLst/>
              <a:rect l="l" t="t" r="r" b="b"/>
              <a:pathLst>
                <a:path w="17616" h="20541" extrusionOk="0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457;p64">
              <a:extLst>
                <a:ext uri="{FF2B5EF4-FFF2-40B4-BE49-F238E27FC236}">
                  <a16:creationId xmlns:a16="http://schemas.microsoft.com/office/drawing/2014/main" id="{D91E3BAC-B71A-6880-E5B6-A95F0DEA5203}"/>
                </a:ext>
              </a:extLst>
            </p:cNvPr>
            <p:cNvSpPr/>
            <p:nvPr/>
          </p:nvSpPr>
          <p:spPr>
            <a:xfrm>
              <a:off x="4714025" y="2996100"/>
              <a:ext cx="454875" cy="527350"/>
            </a:xfrm>
            <a:custGeom>
              <a:avLst/>
              <a:gdLst/>
              <a:ahLst/>
              <a:cxnLst/>
              <a:rect l="l" t="t" r="r" b="b"/>
              <a:pathLst>
                <a:path w="18195" h="21094" extrusionOk="0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458;p64">
              <a:extLst>
                <a:ext uri="{FF2B5EF4-FFF2-40B4-BE49-F238E27FC236}">
                  <a16:creationId xmlns:a16="http://schemas.microsoft.com/office/drawing/2014/main" id="{BC085398-777E-970F-5ED0-71EF85473D65}"/>
                </a:ext>
              </a:extLst>
            </p:cNvPr>
            <p:cNvSpPr/>
            <p:nvPr/>
          </p:nvSpPr>
          <p:spPr>
            <a:xfrm>
              <a:off x="4918150" y="3207450"/>
              <a:ext cx="27350" cy="17725"/>
            </a:xfrm>
            <a:custGeom>
              <a:avLst/>
              <a:gdLst/>
              <a:ahLst/>
              <a:cxnLst/>
              <a:rect l="l" t="t" r="r" b="b"/>
              <a:pathLst>
                <a:path w="1094" h="709" extrusionOk="0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459;p64">
              <a:extLst>
                <a:ext uri="{FF2B5EF4-FFF2-40B4-BE49-F238E27FC236}">
                  <a16:creationId xmlns:a16="http://schemas.microsoft.com/office/drawing/2014/main" id="{7D8609A5-278E-5E0A-B857-99DC2BDA59BD}"/>
                </a:ext>
              </a:extLst>
            </p:cNvPr>
            <p:cNvSpPr/>
            <p:nvPr/>
          </p:nvSpPr>
          <p:spPr>
            <a:xfrm>
              <a:off x="4941450" y="3310325"/>
              <a:ext cx="38600" cy="26550"/>
            </a:xfrm>
            <a:custGeom>
              <a:avLst/>
              <a:gdLst/>
              <a:ahLst/>
              <a:cxnLst/>
              <a:rect l="l" t="t" r="r" b="b"/>
              <a:pathLst>
                <a:path w="1544" h="1062" extrusionOk="0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460;p64">
              <a:extLst>
                <a:ext uri="{FF2B5EF4-FFF2-40B4-BE49-F238E27FC236}">
                  <a16:creationId xmlns:a16="http://schemas.microsoft.com/office/drawing/2014/main" id="{9C259C72-D8B2-E581-A3C4-EF941ED330D1}"/>
                </a:ext>
              </a:extLst>
            </p:cNvPr>
            <p:cNvSpPr/>
            <p:nvPr/>
          </p:nvSpPr>
          <p:spPr>
            <a:xfrm>
              <a:off x="4882800" y="3134325"/>
              <a:ext cx="34575" cy="19325"/>
            </a:xfrm>
            <a:custGeom>
              <a:avLst/>
              <a:gdLst/>
              <a:ahLst/>
              <a:cxnLst/>
              <a:rect l="l" t="t" r="r" b="b"/>
              <a:pathLst>
                <a:path w="1383" h="773" extrusionOk="0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461;p64">
              <a:extLst>
                <a:ext uri="{FF2B5EF4-FFF2-40B4-BE49-F238E27FC236}">
                  <a16:creationId xmlns:a16="http://schemas.microsoft.com/office/drawing/2014/main" id="{243FC85E-1647-611A-AE3F-084DB35076BF}"/>
                </a:ext>
              </a:extLst>
            </p:cNvPr>
            <p:cNvSpPr/>
            <p:nvPr/>
          </p:nvSpPr>
          <p:spPr>
            <a:xfrm>
              <a:off x="4930200" y="3137550"/>
              <a:ext cx="26550" cy="17700"/>
            </a:xfrm>
            <a:custGeom>
              <a:avLst/>
              <a:gdLst/>
              <a:ahLst/>
              <a:cxnLst/>
              <a:rect l="l" t="t" r="r" b="b"/>
              <a:pathLst>
                <a:path w="1062" h="708" extrusionOk="0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462;p64">
              <a:extLst>
                <a:ext uri="{FF2B5EF4-FFF2-40B4-BE49-F238E27FC236}">
                  <a16:creationId xmlns:a16="http://schemas.microsoft.com/office/drawing/2014/main" id="{C0B18B03-C694-3B1F-FC46-070B4D631784}"/>
                </a:ext>
              </a:extLst>
            </p:cNvPr>
            <p:cNvSpPr/>
            <p:nvPr/>
          </p:nvSpPr>
          <p:spPr>
            <a:xfrm>
              <a:off x="4911725" y="3238800"/>
              <a:ext cx="28950" cy="24950"/>
            </a:xfrm>
            <a:custGeom>
              <a:avLst/>
              <a:gdLst/>
              <a:ahLst/>
              <a:cxnLst/>
              <a:rect l="l" t="t" r="r" b="b"/>
              <a:pathLst>
                <a:path w="1158" h="998" extrusionOk="0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463;p64">
              <a:extLst>
                <a:ext uri="{FF2B5EF4-FFF2-40B4-BE49-F238E27FC236}">
                  <a16:creationId xmlns:a16="http://schemas.microsoft.com/office/drawing/2014/main" id="{840857A6-2CAC-6F02-A6FF-833072C4CD7E}"/>
                </a:ext>
              </a:extLst>
            </p:cNvPr>
            <p:cNvSpPr/>
            <p:nvPr/>
          </p:nvSpPr>
          <p:spPr>
            <a:xfrm>
              <a:off x="4963150" y="3171300"/>
              <a:ext cx="40200" cy="25750"/>
            </a:xfrm>
            <a:custGeom>
              <a:avLst/>
              <a:gdLst/>
              <a:ahLst/>
              <a:cxnLst/>
              <a:rect l="l" t="t" r="r" b="b"/>
              <a:pathLst>
                <a:path w="1608" h="1030" extrusionOk="0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464;p64">
              <a:extLst>
                <a:ext uri="{FF2B5EF4-FFF2-40B4-BE49-F238E27FC236}">
                  <a16:creationId xmlns:a16="http://schemas.microsoft.com/office/drawing/2014/main" id="{19F1F17E-F054-09A1-1B07-9D073952AEB2}"/>
                </a:ext>
              </a:extLst>
            </p:cNvPr>
            <p:cNvSpPr/>
            <p:nvPr/>
          </p:nvSpPr>
          <p:spPr>
            <a:xfrm>
              <a:off x="4895650" y="3055575"/>
              <a:ext cx="35375" cy="28950"/>
            </a:xfrm>
            <a:custGeom>
              <a:avLst/>
              <a:gdLst/>
              <a:ahLst/>
              <a:cxnLst/>
              <a:rect l="l" t="t" r="r" b="b"/>
              <a:pathLst>
                <a:path w="1415" h="1158" extrusionOk="0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465;p64">
              <a:extLst>
                <a:ext uri="{FF2B5EF4-FFF2-40B4-BE49-F238E27FC236}">
                  <a16:creationId xmlns:a16="http://schemas.microsoft.com/office/drawing/2014/main" id="{EB120C69-4EBC-73B7-E991-3E75DD9614C3}"/>
                </a:ext>
              </a:extLst>
            </p:cNvPr>
            <p:cNvSpPr/>
            <p:nvPr/>
          </p:nvSpPr>
          <p:spPr>
            <a:xfrm>
              <a:off x="4942250" y="3058000"/>
              <a:ext cx="26550" cy="28150"/>
            </a:xfrm>
            <a:custGeom>
              <a:avLst/>
              <a:gdLst/>
              <a:ahLst/>
              <a:cxnLst/>
              <a:rect l="l" t="t" r="r" b="b"/>
              <a:pathLst>
                <a:path w="1062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466;p64">
              <a:extLst>
                <a:ext uri="{FF2B5EF4-FFF2-40B4-BE49-F238E27FC236}">
                  <a16:creationId xmlns:a16="http://schemas.microsoft.com/office/drawing/2014/main" id="{42B37381-B99C-E30A-F185-790ED70DEE21}"/>
                </a:ext>
              </a:extLst>
            </p:cNvPr>
            <p:cNvSpPr/>
            <p:nvPr/>
          </p:nvSpPr>
          <p:spPr>
            <a:xfrm>
              <a:off x="4889225" y="3098175"/>
              <a:ext cx="34575" cy="23325"/>
            </a:xfrm>
            <a:custGeom>
              <a:avLst/>
              <a:gdLst/>
              <a:ahLst/>
              <a:cxnLst/>
              <a:rect l="l" t="t" r="r" b="b"/>
              <a:pathLst>
                <a:path w="1383" h="933" extrusionOk="0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467;p64">
              <a:extLst>
                <a:ext uri="{FF2B5EF4-FFF2-40B4-BE49-F238E27FC236}">
                  <a16:creationId xmlns:a16="http://schemas.microsoft.com/office/drawing/2014/main" id="{3DBC41FB-2D74-A9BD-F619-3D828A295F84}"/>
                </a:ext>
              </a:extLst>
            </p:cNvPr>
            <p:cNvSpPr/>
            <p:nvPr/>
          </p:nvSpPr>
          <p:spPr>
            <a:xfrm>
              <a:off x="4923775" y="31697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468;p64">
              <a:extLst>
                <a:ext uri="{FF2B5EF4-FFF2-40B4-BE49-F238E27FC236}">
                  <a16:creationId xmlns:a16="http://schemas.microsoft.com/office/drawing/2014/main" id="{7D805D1F-5AD7-2B47-3674-D6F6CD1AC3F7}"/>
                </a:ext>
              </a:extLst>
            </p:cNvPr>
            <p:cNvSpPr/>
            <p:nvPr/>
          </p:nvSpPr>
          <p:spPr>
            <a:xfrm>
              <a:off x="4935825" y="3099775"/>
              <a:ext cx="26550" cy="24125"/>
            </a:xfrm>
            <a:custGeom>
              <a:avLst/>
              <a:gdLst/>
              <a:ahLst/>
              <a:cxnLst/>
              <a:rect l="l" t="t" r="r" b="b"/>
              <a:pathLst>
                <a:path w="1062" h="965" extrusionOk="0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469;p64">
              <a:extLst>
                <a:ext uri="{FF2B5EF4-FFF2-40B4-BE49-F238E27FC236}">
                  <a16:creationId xmlns:a16="http://schemas.microsoft.com/office/drawing/2014/main" id="{5987AD24-FE95-2D56-4518-A7AAA01C53F9}"/>
                </a:ext>
              </a:extLst>
            </p:cNvPr>
            <p:cNvSpPr/>
            <p:nvPr/>
          </p:nvSpPr>
          <p:spPr>
            <a:xfrm>
              <a:off x="4952700" y="3241225"/>
              <a:ext cx="39400" cy="25725"/>
            </a:xfrm>
            <a:custGeom>
              <a:avLst/>
              <a:gdLst/>
              <a:ahLst/>
              <a:cxnLst/>
              <a:rect l="l" t="t" r="r" b="b"/>
              <a:pathLst>
                <a:path w="1576" h="1029" extrusionOk="0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470;p64">
              <a:extLst>
                <a:ext uri="{FF2B5EF4-FFF2-40B4-BE49-F238E27FC236}">
                  <a16:creationId xmlns:a16="http://schemas.microsoft.com/office/drawing/2014/main" id="{10020B10-793E-D6A2-8F55-A043DBCE5572}"/>
                </a:ext>
              </a:extLst>
            </p:cNvPr>
            <p:cNvSpPr/>
            <p:nvPr/>
          </p:nvSpPr>
          <p:spPr>
            <a:xfrm>
              <a:off x="4817700" y="3270950"/>
              <a:ext cx="28150" cy="19300"/>
            </a:xfrm>
            <a:custGeom>
              <a:avLst/>
              <a:gdLst/>
              <a:ahLst/>
              <a:cxnLst/>
              <a:rect l="l" t="t" r="r" b="b"/>
              <a:pathLst>
                <a:path w="1126" h="772" extrusionOk="0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471;p64">
              <a:extLst>
                <a:ext uri="{FF2B5EF4-FFF2-40B4-BE49-F238E27FC236}">
                  <a16:creationId xmlns:a16="http://schemas.microsoft.com/office/drawing/2014/main" id="{9B3F3CFA-E830-11A6-0717-25609F0A0A3E}"/>
                </a:ext>
              </a:extLst>
            </p:cNvPr>
            <p:cNvSpPr/>
            <p:nvPr/>
          </p:nvSpPr>
          <p:spPr>
            <a:xfrm>
              <a:off x="4811275" y="33047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472;p64">
              <a:extLst>
                <a:ext uri="{FF2B5EF4-FFF2-40B4-BE49-F238E27FC236}">
                  <a16:creationId xmlns:a16="http://schemas.microsoft.com/office/drawing/2014/main" id="{435F0EEE-7BFF-8A30-37F1-1CD81C1CE255}"/>
                </a:ext>
              </a:extLst>
            </p:cNvPr>
            <p:cNvSpPr/>
            <p:nvPr/>
          </p:nvSpPr>
          <p:spPr>
            <a:xfrm>
              <a:off x="4804850" y="3340050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473;p64">
              <a:extLst>
                <a:ext uri="{FF2B5EF4-FFF2-40B4-BE49-F238E27FC236}">
                  <a16:creationId xmlns:a16="http://schemas.microsoft.com/office/drawing/2014/main" id="{998DDD0A-66FD-3D08-F2B2-3A567E71CFB3}"/>
                </a:ext>
              </a:extLst>
            </p:cNvPr>
            <p:cNvSpPr/>
            <p:nvPr/>
          </p:nvSpPr>
          <p:spPr>
            <a:xfrm>
              <a:off x="4799225" y="33738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474;p64">
              <a:extLst>
                <a:ext uri="{FF2B5EF4-FFF2-40B4-BE49-F238E27FC236}">
                  <a16:creationId xmlns:a16="http://schemas.microsoft.com/office/drawing/2014/main" id="{08A6996C-6845-C800-019F-D8A5870C723E}"/>
                </a:ext>
              </a:extLst>
            </p:cNvPr>
            <p:cNvSpPr/>
            <p:nvPr/>
          </p:nvSpPr>
          <p:spPr>
            <a:xfrm>
              <a:off x="4823325" y="3234775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475;p64">
              <a:extLst>
                <a:ext uri="{FF2B5EF4-FFF2-40B4-BE49-F238E27FC236}">
                  <a16:creationId xmlns:a16="http://schemas.microsoft.com/office/drawing/2014/main" id="{4B5658EA-2959-8B91-5B3F-341700181BC2}"/>
                </a:ext>
              </a:extLst>
            </p:cNvPr>
            <p:cNvSpPr/>
            <p:nvPr/>
          </p:nvSpPr>
          <p:spPr>
            <a:xfrm>
              <a:off x="4835375" y="3165675"/>
              <a:ext cx="29775" cy="21725"/>
            </a:xfrm>
            <a:custGeom>
              <a:avLst/>
              <a:gdLst/>
              <a:ahLst/>
              <a:cxnLst/>
              <a:rect l="l" t="t" r="r" b="b"/>
              <a:pathLst>
                <a:path w="1191" h="869" extrusionOk="0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476;p64">
              <a:extLst>
                <a:ext uri="{FF2B5EF4-FFF2-40B4-BE49-F238E27FC236}">
                  <a16:creationId xmlns:a16="http://schemas.microsoft.com/office/drawing/2014/main" id="{E1AAB136-D3FF-502E-0134-A32A0FE04B73}"/>
                </a:ext>
              </a:extLst>
            </p:cNvPr>
            <p:cNvSpPr/>
            <p:nvPr/>
          </p:nvSpPr>
          <p:spPr>
            <a:xfrm>
              <a:off x="4847425" y="3095750"/>
              <a:ext cx="29775" cy="22525"/>
            </a:xfrm>
            <a:custGeom>
              <a:avLst/>
              <a:gdLst/>
              <a:ahLst/>
              <a:cxnLst/>
              <a:rect l="l" t="t" r="r" b="b"/>
              <a:pathLst>
                <a:path w="1191" h="901" extrusionOk="0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477;p64">
              <a:extLst>
                <a:ext uri="{FF2B5EF4-FFF2-40B4-BE49-F238E27FC236}">
                  <a16:creationId xmlns:a16="http://schemas.microsoft.com/office/drawing/2014/main" id="{681C8219-FB2E-48EF-252C-BB002D640CEB}"/>
                </a:ext>
              </a:extLst>
            </p:cNvPr>
            <p:cNvSpPr/>
            <p:nvPr/>
          </p:nvSpPr>
          <p:spPr>
            <a:xfrm>
              <a:off x="4829750" y="3201025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478;p64">
              <a:extLst>
                <a:ext uri="{FF2B5EF4-FFF2-40B4-BE49-F238E27FC236}">
                  <a16:creationId xmlns:a16="http://schemas.microsoft.com/office/drawing/2014/main" id="{2B0F85F1-394A-E2C1-97CA-256E71F58461}"/>
                </a:ext>
              </a:extLst>
            </p:cNvPr>
            <p:cNvSpPr/>
            <p:nvPr/>
          </p:nvSpPr>
          <p:spPr>
            <a:xfrm>
              <a:off x="4841800" y="3131125"/>
              <a:ext cx="28975" cy="20100"/>
            </a:xfrm>
            <a:custGeom>
              <a:avLst/>
              <a:gdLst/>
              <a:ahLst/>
              <a:cxnLst/>
              <a:rect l="l" t="t" r="r" b="b"/>
              <a:pathLst>
                <a:path w="1159" h="804" extrusionOk="0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479;p64">
              <a:extLst>
                <a:ext uri="{FF2B5EF4-FFF2-40B4-BE49-F238E27FC236}">
                  <a16:creationId xmlns:a16="http://schemas.microsoft.com/office/drawing/2014/main" id="{57B1C8B1-E150-72BA-86FB-D3F8CB5F3BE4}"/>
                </a:ext>
              </a:extLst>
            </p:cNvPr>
            <p:cNvSpPr/>
            <p:nvPr/>
          </p:nvSpPr>
          <p:spPr>
            <a:xfrm>
              <a:off x="4974400" y="3102200"/>
              <a:ext cx="40200" cy="24925"/>
            </a:xfrm>
            <a:custGeom>
              <a:avLst/>
              <a:gdLst/>
              <a:ahLst/>
              <a:cxnLst/>
              <a:rect l="l" t="t" r="r" b="b"/>
              <a:pathLst>
                <a:path w="1608" h="997" extrusionOk="0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480;p64">
              <a:extLst>
                <a:ext uri="{FF2B5EF4-FFF2-40B4-BE49-F238E27FC236}">
                  <a16:creationId xmlns:a16="http://schemas.microsoft.com/office/drawing/2014/main" id="{85FD7AC0-9570-FD11-DDF8-73DB82A7BB12}"/>
                </a:ext>
              </a:extLst>
            </p:cNvPr>
            <p:cNvSpPr/>
            <p:nvPr/>
          </p:nvSpPr>
          <p:spPr>
            <a:xfrm>
              <a:off x="4791175" y="3409975"/>
              <a:ext cx="30575" cy="30550"/>
            </a:xfrm>
            <a:custGeom>
              <a:avLst/>
              <a:gdLst/>
              <a:ahLst/>
              <a:cxnLst/>
              <a:rect l="l" t="t" r="r" b="b"/>
              <a:pathLst>
                <a:path w="1223" h="1222" extrusionOk="0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481;p64">
              <a:extLst>
                <a:ext uri="{FF2B5EF4-FFF2-40B4-BE49-F238E27FC236}">
                  <a16:creationId xmlns:a16="http://schemas.microsoft.com/office/drawing/2014/main" id="{FC774980-83F1-CD8C-272B-49613825733D}"/>
                </a:ext>
              </a:extLst>
            </p:cNvPr>
            <p:cNvSpPr/>
            <p:nvPr/>
          </p:nvSpPr>
          <p:spPr>
            <a:xfrm>
              <a:off x="4958325" y="3209875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482;p64">
              <a:extLst>
                <a:ext uri="{FF2B5EF4-FFF2-40B4-BE49-F238E27FC236}">
                  <a16:creationId xmlns:a16="http://schemas.microsoft.com/office/drawing/2014/main" id="{D0184279-8EB7-83E2-C207-98FB6BC2FE08}"/>
                </a:ext>
              </a:extLst>
            </p:cNvPr>
            <p:cNvSpPr/>
            <p:nvPr/>
          </p:nvSpPr>
          <p:spPr>
            <a:xfrm>
              <a:off x="4936625" y="3349700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483;p64">
              <a:extLst>
                <a:ext uri="{FF2B5EF4-FFF2-40B4-BE49-F238E27FC236}">
                  <a16:creationId xmlns:a16="http://schemas.microsoft.com/office/drawing/2014/main" id="{A804CD68-F153-86BD-B726-2839C29FB8B5}"/>
                </a:ext>
              </a:extLst>
            </p:cNvPr>
            <p:cNvSpPr/>
            <p:nvPr/>
          </p:nvSpPr>
          <p:spPr>
            <a:xfrm>
              <a:off x="4947875" y="3279775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484;p64">
              <a:extLst>
                <a:ext uri="{FF2B5EF4-FFF2-40B4-BE49-F238E27FC236}">
                  <a16:creationId xmlns:a16="http://schemas.microsoft.com/office/drawing/2014/main" id="{CCDCA8E4-8426-F1DB-8A84-B3ADA17DB9C1}"/>
                </a:ext>
              </a:extLst>
            </p:cNvPr>
            <p:cNvSpPr/>
            <p:nvPr/>
          </p:nvSpPr>
          <p:spPr>
            <a:xfrm>
              <a:off x="4906100" y="3276575"/>
              <a:ext cx="28950" cy="17700"/>
            </a:xfrm>
            <a:custGeom>
              <a:avLst/>
              <a:gdLst/>
              <a:ahLst/>
              <a:cxnLst/>
              <a:rect l="l" t="t" r="r" b="b"/>
              <a:pathLst>
                <a:path w="1158" h="708" extrusionOk="0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485;p64">
              <a:extLst>
                <a:ext uri="{FF2B5EF4-FFF2-40B4-BE49-F238E27FC236}">
                  <a16:creationId xmlns:a16="http://schemas.microsoft.com/office/drawing/2014/main" id="{8D772172-3624-0C13-FD8A-08AF8EC54677}"/>
                </a:ext>
              </a:extLst>
            </p:cNvPr>
            <p:cNvSpPr/>
            <p:nvPr/>
          </p:nvSpPr>
          <p:spPr>
            <a:xfrm>
              <a:off x="4931000" y="3380250"/>
              <a:ext cx="37800" cy="25725"/>
            </a:xfrm>
            <a:custGeom>
              <a:avLst/>
              <a:gdLst/>
              <a:ahLst/>
              <a:cxnLst/>
              <a:rect l="l" t="t" r="r" b="b"/>
              <a:pathLst>
                <a:path w="1512" h="1029" extrusionOk="0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486;p64">
              <a:extLst>
                <a:ext uri="{FF2B5EF4-FFF2-40B4-BE49-F238E27FC236}">
                  <a16:creationId xmlns:a16="http://schemas.microsoft.com/office/drawing/2014/main" id="{A988DAF2-8047-A88D-560B-E21CDD883141}"/>
                </a:ext>
              </a:extLst>
            </p:cNvPr>
            <p:cNvSpPr/>
            <p:nvPr/>
          </p:nvSpPr>
          <p:spPr>
            <a:xfrm>
              <a:off x="4923775" y="3418800"/>
              <a:ext cx="38600" cy="36200"/>
            </a:xfrm>
            <a:custGeom>
              <a:avLst/>
              <a:gdLst/>
              <a:ahLst/>
              <a:cxnLst/>
              <a:rect l="l" t="t" r="r" b="b"/>
              <a:pathLst>
                <a:path w="1544" h="1448" extrusionOk="0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487;p64">
              <a:extLst>
                <a:ext uri="{FF2B5EF4-FFF2-40B4-BE49-F238E27FC236}">
                  <a16:creationId xmlns:a16="http://schemas.microsoft.com/office/drawing/2014/main" id="{558B934D-B40E-106F-42FB-500A8FE27B55}"/>
                </a:ext>
              </a:extLst>
            </p:cNvPr>
            <p:cNvSpPr/>
            <p:nvPr/>
          </p:nvSpPr>
          <p:spPr>
            <a:xfrm>
              <a:off x="4876375" y="3167275"/>
              <a:ext cx="35375" cy="23325"/>
            </a:xfrm>
            <a:custGeom>
              <a:avLst/>
              <a:gdLst/>
              <a:ahLst/>
              <a:cxnLst/>
              <a:rect l="l" t="t" r="r" b="b"/>
              <a:pathLst>
                <a:path w="1415" h="933" extrusionOk="0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488;p64">
              <a:extLst>
                <a:ext uri="{FF2B5EF4-FFF2-40B4-BE49-F238E27FC236}">
                  <a16:creationId xmlns:a16="http://schemas.microsoft.com/office/drawing/2014/main" id="{96AAACA0-97F4-1D03-86F7-08F42F1799B4}"/>
                </a:ext>
              </a:extLst>
            </p:cNvPr>
            <p:cNvSpPr/>
            <p:nvPr/>
          </p:nvSpPr>
          <p:spPr>
            <a:xfrm>
              <a:off x="4853875" y="3053975"/>
              <a:ext cx="31350" cy="28150"/>
            </a:xfrm>
            <a:custGeom>
              <a:avLst/>
              <a:gdLst/>
              <a:ahLst/>
              <a:cxnLst/>
              <a:rect l="l" t="t" r="r" b="b"/>
              <a:pathLst>
                <a:path w="1254" h="1126" extrusionOk="0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489;p64">
              <a:extLst>
                <a:ext uri="{FF2B5EF4-FFF2-40B4-BE49-F238E27FC236}">
                  <a16:creationId xmlns:a16="http://schemas.microsoft.com/office/drawing/2014/main" id="{8212883C-E8FA-98D3-87DB-FFF930A474CA}"/>
                </a:ext>
              </a:extLst>
            </p:cNvPr>
            <p:cNvSpPr/>
            <p:nvPr/>
          </p:nvSpPr>
          <p:spPr>
            <a:xfrm>
              <a:off x="4969575" y="3139950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490;p64">
              <a:extLst>
                <a:ext uri="{FF2B5EF4-FFF2-40B4-BE49-F238E27FC236}">
                  <a16:creationId xmlns:a16="http://schemas.microsoft.com/office/drawing/2014/main" id="{E2C7304E-9876-CF1B-44CD-D7E1812064DD}"/>
                </a:ext>
              </a:extLst>
            </p:cNvPr>
            <p:cNvSpPr/>
            <p:nvPr/>
          </p:nvSpPr>
          <p:spPr>
            <a:xfrm>
              <a:off x="4980025" y="3060400"/>
              <a:ext cx="41025" cy="28150"/>
            </a:xfrm>
            <a:custGeom>
              <a:avLst/>
              <a:gdLst/>
              <a:ahLst/>
              <a:cxnLst/>
              <a:rect l="l" t="t" r="r" b="b"/>
              <a:pathLst>
                <a:path w="1641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491;p64">
              <a:extLst>
                <a:ext uri="{FF2B5EF4-FFF2-40B4-BE49-F238E27FC236}">
                  <a16:creationId xmlns:a16="http://schemas.microsoft.com/office/drawing/2014/main" id="{7A3F315A-0483-F137-A931-7C79FEEDC783}"/>
                </a:ext>
              </a:extLst>
            </p:cNvPr>
            <p:cNvSpPr/>
            <p:nvPr/>
          </p:nvSpPr>
          <p:spPr>
            <a:xfrm>
              <a:off x="4899675" y="3308725"/>
              <a:ext cx="30550" cy="24125"/>
            </a:xfrm>
            <a:custGeom>
              <a:avLst/>
              <a:gdLst/>
              <a:ahLst/>
              <a:cxnLst/>
              <a:rect l="l" t="t" r="r" b="b"/>
              <a:pathLst>
                <a:path w="1222" h="965" extrusionOk="0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492;p64">
              <a:extLst>
                <a:ext uri="{FF2B5EF4-FFF2-40B4-BE49-F238E27FC236}">
                  <a16:creationId xmlns:a16="http://schemas.microsoft.com/office/drawing/2014/main" id="{EF46637F-6E98-9885-1A36-8D03972A716C}"/>
                </a:ext>
              </a:extLst>
            </p:cNvPr>
            <p:cNvSpPr/>
            <p:nvPr/>
          </p:nvSpPr>
          <p:spPr>
            <a:xfrm>
              <a:off x="4852250" y="3306300"/>
              <a:ext cx="35400" cy="24150"/>
            </a:xfrm>
            <a:custGeom>
              <a:avLst/>
              <a:gdLst/>
              <a:ahLst/>
              <a:cxnLst/>
              <a:rect l="l" t="t" r="r" b="b"/>
              <a:pathLst>
                <a:path w="1416" h="966" extrusionOk="0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493;p64">
              <a:extLst>
                <a:ext uri="{FF2B5EF4-FFF2-40B4-BE49-F238E27FC236}">
                  <a16:creationId xmlns:a16="http://schemas.microsoft.com/office/drawing/2014/main" id="{9E0F2542-EB99-76C0-244A-BC2B66CB175B}"/>
                </a:ext>
              </a:extLst>
            </p:cNvPr>
            <p:cNvSpPr/>
            <p:nvPr/>
          </p:nvSpPr>
          <p:spPr>
            <a:xfrm>
              <a:off x="4894050" y="3346475"/>
              <a:ext cx="29750" cy="17725"/>
            </a:xfrm>
            <a:custGeom>
              <a:avLst/>
              <a:gdLst/>
              <a:ahLst/>
              <a:cxnLst/>
              <a:rect l="l" t="t" r="r" b="b"/>
              <a:pathLst>
                <a:path w="1190" h="709" extrusionOk="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494;p64">
              <a:extLst>
                <a:ext uri="{FF2B5EF4-FFF2-40B4-BE49-F238E27FC236}">
                  <a16:creationId xmlns:a16="http://schemas.microsoft.com/office/drawing/2014/main" id="{97A1AF20-1E9D-973E-9EAF-6A17F4F7ACD2}"/>
                </a:ext>
              </a:extLst>
            </p:cNvPr>
            <p:cNvSpPr/>
            <p:nvPr/>
          </p:nvSpPr>
          <p:spPr>
            <a:xfrm>
              <a:off x="4887625" y="3377825"/>
              <a:ext cx="31350" cy="24950"/>
            </a:xfrm>
            <a:custGeom>
              <a:avLst/>
              <a:gdLst/>
              <a:ahLst/>
              <a:cxnLst/>
              <a:rect l="l" t="t" r="r" b="b"/>
              <a:pathLst>
                <a:path w="1254" h="998" extrusionOk="0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495;p64">
              <a:extLst>
                <a:ext uri="{FF2B5EF4-FFF2-40B4-BE49-F238E27FC236}">
                  <a16:creationId xmlns:a16="http://schemas.microsoft.com/office/drawing/2014/main" id="{51337307-D4A8-D4F7-55E8-5150B6F48689}"/>
                </a:ext>
              </a:extLst>
            </p:cNvPr>
            <p:cNvSpPr/>
            <p:nvPr/>
          </p:nvSpPr>
          <p:spPr>
            <a:xfrm>
              <a:off x="4839400" y="3376225"/>
              <a:ext cx="37000" cy="23325"/>
            </a:xfrm>
            <a:custGeom>
              <a:avLst/>
              <a:gdLst/>
              <a:ahLst/>
              <a:cxnLst/>
              <a:rect l="l" t="t" r="r" b="b"/>
              <a:pathLst>
                <a:path w="1480" h="933" extrusionOk="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496;p64">
              <a:extLst>
                <a:ext uri="{FF2B5EF4-FFF2-40B4-BE49-F238E27FC236}">
                  <a16:creationId xmlns:a16="http://schemas.microsoft.com/office/drawing/2014/main" id="{C4C223DD-BDAA-C84C-50A5-14762B18ADBE}"/>
                </a:ext>
              </a:extLst>
            </p:cNvPr>
            <p:cNvSpPr/>
            <p:nvPr/>
          </p:nvSpPr>
          <p:spPr>
            <a:xfrm>
              <a:off x="4845825" y="3343275"/>
              <a:ext cx="35375" cy="18500"/>
            </a:xfrm>
            <a:custGeom>
              <a:avLst/>
              <a:gdLst/>
              <a:ahLst/>
              <a:cxnLst/>
              <a:rect l="l" t="t" r="r" b="b"/>
              <a:pathLst>
                <a:path w="1415" h="740" extrusionOk="0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497;p64">
              <a:extLst>
                <a:ext uri="{FF2B5EF4-FFF2-40B4-BE49-F238E27FC236}">
                  <a16:creationId xmlns:a16="http://schemas.microsoft.com/office/drawing/2014/main" id="{1F48BA79-9F9B-F4DA-36B7-6A952C0788C5}"/>
                </a:ext>
              </a:extLst>
            </p:cNvPr>
            <p:cNvSpPr/>
            <p:nvPr/>
          </p:nvSpPr>
          <p:spPr>
            <a:xfrm>
              <a:off x="4858675" y="3273350"/>
              <a:ext cx="34600" cy="19325"/>
            </a:xfrm>
            <a:custGeom>
              <a:avLst/>
              <a:gdLst/>
              <a:ahLst/>
              <a:cxnLst/>
              <a:rect l="l" t="t" r="r" b="b"/>
              <a:pathLst>
                <a:path w="1384" h="773" extrusionOk="0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498;p64">
              <a:extLst>
                <a:ext uri="{FF2B5EF4-FFF2-40B4-BE49-F238E27FC236}">
                  <a16:creationId xmlns:a16="http://schemas.microsoft.com/office/drawing/2014/main" id="{36649B86-3C27-3819-CFFB-1740FD8D8664}"/>
                </a:ext>
              </a:extLst>
            </p:cNvPr>
            <p:cNvSpPr/>
            <p:nvPr/>
          </p:nvSpPr>
          <p:spPr>
            <a:xfrm>
              <a:off x="4831375" y="3413175"/>
              <a:ext cx="37775" cy="32175"/>
            </a:xfrm>
            <a:custGeom>
              <a:avLst/>
              <a:gdLst/>
              <a:ahLst/>
              <a:cxnLst/>
              <a:rect l="l" t="t" r="r" b="b"/>
              <a:pathLst>
                <a:path w="1511" h="1287" extrusionOk="0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499;p64">
              <a:extLst>
                <a:ext uri="{FF2B5EF4-FFF2-40B4-BE49-F238E27FC236}">
                  <a16:creationId xmlns:a16="http://schemas.microsoft.com/office/drawing/2014/main" id="{A960F9C9-7180-C487-4D0B-0469F90947AD}"/>
                </a:ext>
              </a:extLst>
            </p:cNvPr>
            <p:cNvSpPr/>
            <p:nvPr/>
          </p:nvSpPr>
          <p:spPr>
            <a:xfrm>
              <a:off x="4879575" y="3416400"/>
              <a:ext cx="33775" cy="33775"/>
            </a:xfrm>
            <a:custGeom>
              <a:avLst/>
              <a:gdLst/>
              <a:ahLst/>
              <a:cxnLst/>
              <a:rect l="l" t="t" r="r" b="b"/>
              <a:pathLst>
                <a:path w="1351" h="1351" extrusionOk="0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500;p64">
              <a:extLst>
                <a:ext uri="{FF2B5EF4-FFF2-40B4-BE49-F238E27FC236}">
                  <a16:creationId xmlns:a16="http://schemas.microsoft.com/office/drawing/2014/main" id="{63817883-6CE8-F143-971A-C118C70E6818}"/>
                </a:ext>
              </a:extLst>
            </p:cNvPr>
            <p:cNvSpPr/>
            <p:nvPr/>
          </p:nvSpPr>
          <p:spPr>
            <a:xfrm>
              <a:off x="4870750" y="3203450"/>
              <a:ext cx="34575" cy="20100"/>
            </a:xfrm>
            <a:custGeom>
              <a:avLst/>
              <a:gdLst/>
              <a:ahLst/>
              <a:cxnLst/>
              <a:rect l="l" t="t" r="r" b="b"/>
              <a:pathLst>
                <a:path w="1383" h="804" extrusionOk="0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501;p64">
              <a:extLst>
                <a:ext uri="{FF2B5EF4-FFF2-40B4-BE49-F238E27FC236}">
                  <a16:creationId xmlns:a16="http://schemas.microsoft.com/office/drawing/2014/main" id="{72F02A07-8B2F-101C-66C2-F0408A37F1FC}"/>
                </a:ext>
              </a:extLst>
            </p:cNvPr>
            <p:cNvSpPr/>
            <p:nvPr/>
          </p:nvSpPr>
          <p:spPr>
            <a:xfrm>
              <a:off x="4864300" y="3237200"/>
              <a:ext cx="35400" cy="23325"/>
            </a:xfrm>
            <a:custGeom>
              <a:avLst/>
              <a:gdLst/>
              <a:ahLst/>
              <a:cxnLst/>
              <a:rect l="l" t="t" r="r" b="b"/>
              <a:pathLst>
                <a:path w="1416" h="933" extrusionOk="0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502;p64">
              <a:extLst>
                <a:ext uri="{FF2B5EF4-FFF2-40B4-BE49-F238E27FC236}">
                  <a16:creationId xmlns:a16="http://schemas.microsoft.com/office/drawing/2014/main" id="{007B6366-86B4-0C4D-C906-DC1DEF6405FB}"/>
                </a:ext>
              </a:extLst>
            </p:cNvPr>
            <p:cNvSpPr/>
            <p:nvPr/>
          </p:nvSpPr>
          <p:spPr>
            <a:xfrm>
              <a:off x="4632075" y="3320775"/>
              <a:ext cx="1076050" cy="688400"/>
            </a:xfrm>
            <a:custGeom>
              <a:avLst/>
              <a:gdLst/>
              <a:ahLst/>
              <a:cxnLst/>
              <a:rect l="l" t="t" r="r" b="b"/>
              <a:pathLst>
                <a:path w="43042" h="27536" extrusionOk="0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503;p64">
              <a:extLst>
                <a:ext uri="{FF2B5EF4-FFF2-40B4-BE49-F238E27FC236}">
                  <a16:creationId xmlns:a16="http://schemas.microsoft.com/office/drawing/2014/main" id="{FFE0E479-E45C-8FA3-951A-EA87C8AB815D}"/>
                </a:ext>
              </a:extLst>
            </p:cNvPr>
            <p:cNvSpPr/>
            <p:nvPr/>
          </p:nvSpPr>
          <p:spPr>
            <a:xfrm>
              <a:off x="4625650" y="3314225"/>
              <a:ext cx="1072825" cy="701700"/>
            </a:xfrm>
            <a:custGeom>
              <a:avLst/>
              <a:gdLst/>
              <a:ahLst/>
              <a:cxnLst/>
              <a:rect l="l" t="t" r="r" b="b"/>
              <a:pathLst>
                <a:path w="42913" h="28068" extrusionOk="0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504;p64">
              <a:extLst>
                <a:ext uri="{FF2B5EF4-FFF2-40B4-BE49-F238E27FC236}">
                  <a16:creationId xmlns:a16="http://schemas.microsoft.com/office/drawing/2014/main" id="{95630444-CBB2-5950-9BD1-68F1474EB4CE}"/>
                </a:ext>
              </a:extLst>
            </p:cNvPr>
            <p:cNvSpPr/>
            <p:nvPr/>
          </p:nvSpPr>
          <p:spPr>
            <a:xfrm>
              <a:off x="4632075" y="3436975"/>
              <a:ext cx="252350" cy="170700"/>
            </a:xfrm>
            <a:custGeom>
              <a:avLst/>
              <a:gdLst/>
              <a:ahLst/>
              <a:cxnLst/>
              <a:rect l="l" t="t" r="r" b="b"/>
              <a:pathLst>
                <a:path w="10094" h="6828" extrusionOk="0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505;p64">
              <a:extLst>
                <a:ext uri="{FF2B5EF4-FFF2-40B4-BE49-F238E27FC236}">
                  <a16:creationId xmlns:a16="http://schemas.microsoft.com/office/drawing/2014/main" id="{2812DA04-91F8-E9F8-65E8-312A80BA18CE}"/>
                </a:ext>
              </a:extLst>
            </p:cNvPr>
            <p:cNvSpPr/>
            <p:nvPr/>
          </p:nvSpPr>
          <p:spPr>
            <a:xfrm>
              <a:off x="4625650" y="3430050"/>
              <a:ext cx="265200" cy="184275"/>
            </a:xfrm>
            <a:custGeom>
              <a:avLst/>
              <a:gdLst/>
              <a:ahLst/>
              <a:cxnLst/>
              <a:rect l="l" t="t" r="r" b="b"/>
              <a:pathLst>
                <a:path w="10608" h="7371" extrusionOk="0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76195E4-4BB7-4BA3-F58B-B8F46DDC6577}"/>
              </a:ext>
            </a:extLst>
          </p:cNvPr>
          <p:cNvSpPr txBox="1"/>
          <p:nvPr/>
        </p:nvSpPr>
        <p:spPr>
          <a:xfrm>
            <a:off x="2453479" y="474248"/>
            <a:ext cx="6290697" cy="460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Yellix"/>
              </a:rPr>
              <a:t>Team Cooperation &amp; Work in Progress</a:t>
            </a:r>
            <a:r>
              <a: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dirty="0" err="1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Google Shape;2109;p37">
            <a:extLst>
              <a:ext uri="{FF2B5EF4-FFF2-40B4-BE49-F238E27FC236}">
                <a16:creationId xmlns:a16="http://schemas.microsoft.com/office/drawing/2014/main" id="{CA8ED389-C091-D470-5FE9-4F65E50B0B53}"/>
              </a:ext>
            </a:extLst>
          </p:cNvPr>
          <p:cNvSpPr/>
          <p:nvPr/>
        </p:nvSpPr>
        <p:spPr>
          <a:xfrm>
            <a:off x="72000" y="48420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0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图片 425">
            <a:extLst>
              <a:ext uri="{FF2B5EF4-FFF2-40B4-BE49-F238E27FC236}">
                <a16:creationId xmlns:a16="http://schemas.microsoft.com/office/drawing/2014/main" id="{D610569A-C4F9-1F5B-8DAD-AC51138C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6" y="18771"/>
            <a:ext cx="2690880" cy="1817863"/>
          </a:xfrm>
          <a:prstGeom prst="rect">
            <a:avLst/>
          </a:prstGeom>
        </p:spPr>
      </p:pic>
      <p:sp>
        <p:nvSpPr>
          <p:cNvPr id="35" name="Foliennummernplatzhalter 3">
            <a:extLst>
              <a:ext uri="{FF2B5EF4-FFF2-40B4-BE49-F238E27FC236}">
                <a16:creationId xmlns:a16="http://schemas.microsoft.com/office/drawing/2014/main" id="{17FA9291-0AC8-43B9-E687-AB724C22FE14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30" name="Google Shape;1690;p35">
            <a:extLst>
              <a:ext uri="{FF2B5EF4-FFF2-40B4-BE49-F238E27FC236}">
                <a16:creationId xmlns:a16="http://schemas.microsoft.com/office/drawing/2014/main" id="{AF00F0E9-EEDB-B805-4D3E-868B449FA10F}"/>
              </a:ext>
            </a:extLst>
          </p:cNvPr>
          <p:cNvGrpSpPr/>
          <p:nvPr/>
        </p:nvGrpSpPr>
        <p:grpSpPr>
          <a:xfrm>
            <a:off x="33281" y="1367024"/>
            <a:ext cx="4657733" cy="3772604"/>
            <a:chOff x="469775" y="238125"/>
            <a:chExt cx="6679425" cy="5229600"/>
          </a:xfrm>
        </p:grpSpPr>
        <p:sp>
          <p:nvSpPr>
            <p:cNvPr id="231" name="Google Shape;1691;p35">
              <a:extLst>
                <a:ext uri="{FF2B5EF4-FFF2-40B4-BE49-F238E27FC236}">
                  <a16:creationId xmlns:a16="http://schemas.microsoft.com/office/drawing/2014/main" id="{D9E9C074-A863-78D6-7C00-BB0B33659953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1692;p35">
              <a:extLst>
                <a:ext uri="{FF2B5EF4-FFF2-40B4-BE49-F238E27FC236}">
                  <a16:creationId xmlns:a16="http://schemas.microsoft.com/office/drawing/2014/main" id="{5ED78E0C-0FB6-E48E-47EC-DF1EA472D127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1693;p35">
              <a:extLst>
                <a:ext uri="{FF2B5EF4-FFF2-40B4-BE49-F238E27FC236}">
                  <a16:creationId xmlns:a16="http://schemas.microsoft.com/office/drawing/2014/main" id="{168A5082-3C74-3136-6A6F-49B920A08BFD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1694;p35">
              <a:extLst>
                <a:ext uri="{FF2B5EF4-FFF2-40B4-BE49-F238E27FC236}">
                  <a16:creationId xmlns:a16="http://schemas.microsoft.com/office/drawing/2014/main" id="{53AEE31E-ED9B-1CC6-0847-51FA4B74A158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1695;p35">
              <a:extLst>
                <a:ext uri="{FF2B5EF4-FFF2-40B4-BE49-F238E27FC236}">
                  <a16:creationId xmlns:a16="http://schemas.microsoft.com/office/drawing/2014/main" id="{7780181A-993D-DD40-9E0B-BE7174D59CBD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1696;p35">
              <a:extLst>
                <a:ext uri="{FF2B5EF4-FFF2-40B4-BE49-F238E27FC236}">
                  <a16:creationId xmlns:a16="http://schemas.microsoft.com/office/drawing/2014/main" id="{2EC48537-3C5E-2B36-1DE1-EC76F15B41DF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1697;p35">
              <a:extLst>
                <a:ext uri="{FF2B5EF4-FFF2-40B4-BE49-F238E27FC236}">
                  <a16:creationId xmlns:a16="http://schemas.microsoft.com/office/drawing/2014/main" id="{74AEA2F5-50D9-7182-969C-BEDCE3D3B569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1698;p35">
              <a:extLst>
                <a:ext uri="{FF2B5EF4-FFF2-40B4-BE49-F238E27FC236}">
                  <a16:creationId xmlns:a16="http://schemas.microsoft.com/office/drawing/2014/main" id="{AF37FB69-FDFA-C43A-C8D5-84B12219F46F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1699;p35">
              <a:extLst>
                <a:ext uri="{FF2B5EF4-FFF2-40B4-BE49-F238E27FC236}">
                  <a16:creationId xmlns:a16="http://schemas.microsoft.com/office/drawing/2014/main" id="{15E5BC5F-820C-EE6E-8256-54FD6F7817E9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1700;p35">
              <a:extLst>
                <a:ext uri="{FF2B5EF4-FFF2-40B4-BE49-F238E27FC236}">
                  <a16:creationId xmlns:a16="http://schemas.microsoft.com/office/drawing/2014/main" id="{BEA6E195-C38D-A4B3-9682-4689423EC45F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1701;p35">
              <a:extLst>
                <a:ext uri="{FF2B5EF4-FFF2-40B4-BE49-F238E27FC236}">
                  <a16:creationId xmlns:a16="http://schemas.microsoft.com/office/drawing/2014/main" id="{BBE1313D-31FB-F6E2-DAD0-E06D336BAB51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1702;p35">
              <a:extLst>
                <a:ext uri="{FF2B5EF4-FFF2-40B4-BE49-F238E27FC236}">
                  <a16:creationId xmlns:a16="http://schemas.microsoft.com/office/drawing/2014/main" id="{FD5B0D60-8D35-1226-F141-9A2D3497F273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1703;p35">
              <a:extLst>
                <a:ext uri="{FF2B5EF4-FFF2-40B4-BE49-F238E27FC236}">
                  <a16:creationId xmlns:a16="http://schemas.microsoft.com/office/drawing/2014/main" id="{A7708B6C-3EAB-D40E-E434-C1F95BB163D1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1704;p35">
              <a:extLst>
                <a:ext uri="{FF2B5EF4-FFF2-40B4-BE49-F238E27FC236}">
                  <a16:creationId xmlns:a16="http://schemas.microsoft.com/office/drawing/2014/main" id="{555F7EAF-F5FD-A26E-E8F7-D2D09CABEDE8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1705;p35">
              <a:extLst>
                <a:ext uri="{FF2B5EF4-FFF2-40B4-BE49-F238E27FC236}">
                  <a16:creationId xmlns:a16="http://schemas.microsoft.com/office/drawing/2014/main" id="{62BD4F08-CE1C-7214-DC46-13177AE1DCA9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1706;p35">
              <a:extLst>
                <a:ext uri="{FF2B5EF4-FFF2-40B4-BE49-F238E27FC236}">
                  <a16:creationId xmlns:a16="http://schemas.microsoft.com/office/drawing/2014/main" id="{23BE0D2D-81F9-5A6F-B254-745D52709298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1707;p35">
              <a:extLst>
                <a:ext uri="{FF2B5EF4-FFF2-40B4-BE49-F238E27FC236}">
                  <a16:creationId xmlns:a16="http://schemas.microsoft.com/office/drawing/2014/main" id="{44FB05B2-AC25-CCCC-A200-1E7BD38C2A9C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1708;p35">
              <a:extLst>
                <a:ext uri="{FF2B5EF4-FFF2-40B4-BE49-F238E27FC236}">
                  <a16:creationId xmlns:a16="http://schemas.microsoft.com/office/drawing/2014/main" id="{13D876E5-E08C-826F-339A-B16EC76E1103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1709;p35">
              <a:extLst>
                <a:ext uri="{FF2B5EF4-FFF2-40B4-BE49-F238E27FC236}">
                  <a16:creationId xmlns:a16="http://schemas.microsoft.com/office/drawing/2014/main" id="{620BBE7A-CB4F-BD50-3FD2-5012F23A7FEE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1710;p35">
              <a:extLst>
                <a:ext uri="{FF2B5EF4-FFF2-40B4-BE49-F238E27FC236}">
                  <a16:creationId xmlns:a16="http://schemas.microsoft.com/office/drawing/2014/main" id="{92BFC8BE-0000-B5F9-7A6C-F4E11BF7B747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1711;p35">
              <a:extLst>
                <a:ext uri="{FF2B5EF4-FFF2-40B4-BE49-F238E27FC236}">
                  <a16:creationId xmlns:a16="http://schemas.microsoft.com/office/drawing/2014/main" id="{450D1DDE-B7E8-0B9C-F4C7-F68FF6D87D19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1712;p35">
              <a:extLst>
                <a:ext uri="{FF2B5EF4-FFF2-40B4-BE49-F238E27FC236}">
                  <a16:creationId xmlns:a16="http://schemas.microsoft.com/office/drawing/2014/main" id="{EEBCD553-09C0-7F59-F771-FDC4C285F9FF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1713;p35">
              <a:extLst>
                <a:ext uri="{FF2B5EF4-FFF2-40B4-BE49-F238E27FC236}">
                  <a16:creationId xmlns:a16="http://schemas.microsoft.com/office/drawing/2014/main" id="{1CDC5283-88DF-664C-BF92-40CA960F39EA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1714;p35">
              <a:extLst>
                <a:ext uri="{FF2B5EF4-FFF2-40B4-BE49-F238E27FC236}">
                  <a16:creationId xmlns:a16="http://schemas.microsoft.com/office/drawing/2014/main" id="{4F059BA6-9A21-3537-8AB6-ECE9A673C76B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1715;p35">
              <a:extLst>
                <a:ext uri="{FF2B5EF4-FFF2-40B4-BE49-F238E27FC236}">
                  <a16:creationId xmlns:a16="http://schemas.microsoft.com/office/drawing/2014/main" id="{F3565F72-1B3E-3575-BAC3-258652621C2E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1716;p35">
              <a:extLst>
                <a:ext uri="{FF2B5EF4-FFF2-40B4-BE49-F238E27FC236}">
                  <a16:creationId xmlns:a16="http://schemas.microsoft.com/office/drawing/2014/main" id="{C010B2AF-3946-D139-202F-A05512C3F14F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1717;p35">
              <a:extLst>
                <a:ext uri="{FF2B5EF4-FFF2-40B4-BE49-F238E27FC236}">
                  <a16:creationId xmlns:a16="http://schemas.microsoft.com/office/drawing/2014/main" id="{8B036138-7F30-552F-7853-AA40E8A41352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1718;p35">
              <a:extLst>
                <a:ext uri="{FF2B5EF4-FFF2-40B4-BE49-F238E27FC236}">
                  <a16:creationId xmlns:a16="http://schemas.microsoft.com/office/drawing/2014/main" id="{1E673C81-0CF7-CFCC-1FE2-97C4EC5F68E9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1719;p35">
              <a:extLst>
                <a:ext uri="{FF2B5EF4-FFF2-40B4-BE49-F238E27FC236}">
                  <a16:creationId xmlns:a16="http://schemas.microsoft.com/office/drawing/2014/main" id="{46E5A174-7C6F-9FF1-8E88-AC0B952BDE62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1720;p35">
              <a:extLst>
                <a:ext uri="{FF2B5EF4-FFF2-40B4-BE49-F238E27FC236}">
                  <a16:creationId xmlns:a16="http://schemas.microsoft.com/office/drawing/2014/main" id="{4521B0A6-2B92-CCE8-6925-2A03C7824E3E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1721;p35">
              <a:extLst>
                <a:ext uri="{FF2B5EF4-FFF2-40B4-BE49-F238E27FC236}">
                  <a16:creationId xmlns:a16="http://schemas.microsoft.com/office/drawing/2014/main" id="{FBA81C7A-19BF-19D6-855E-D2884EA68F6E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1722;p35">
              <a:extLst>
                <a:ext uri="{FF2B5EF4-FFF2-40B4-BE49-F238E27FC236}">
                  <a16:creationId xmlns:a16="http://schemas.microsoft.com/office/drawing/2014/main" id="{E7FBC824-347F-27F3-FE16-D7076CD8F0A4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1723;p35">
              <a:extLst>
                <a:ext uri="{FF2B5EF4-FFF2-40B4-BE49-F238E27FC236}">
                  <a16:creationId xmlns:a16="http://schemas.microsoft.com/office/drawing/2014/main" id="{63255CCB-3F37-29CB-84CA-5EA0AE5C2739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1724;p35">
              <a:extLst>
                <a:ext uri="{FF2B5EF4-FFF2-40B4-BE49-F238E27FC236}">
                  <a16:creationId xmlns:a16="http://schemas.microsoft.com/office/drawing/2014/main" id="{6B7C8F4C-249F-1A74-D37A-D3A6026A11E2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1725;p35">
              <a:extLst>
                <a:ext uri="{FF2B5EF4-FFF2-40B4-BE49-F238E27FC236}">
                  <a16:creationId xmlns:a16="http://schemas.microsoft.com/office/drawing/2014/main" id="{E93ACF4B-DC2D-16DD-22BD-5ABD3DD123C1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1726;p35">
              <a:extLst>
                <a:ext uri="{FF2B5EF4-FFF2-40B4-BE49-F238E27FC236}">
                  <a16:creationId xmlns:a16="http://schemas.microsoft.com/office/drawing/2014/main" id="{327F473A-6366-E3BB-EB2E-38E212C3AD77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1727;p35">
              <a:extLst>
                <a:ext uri="{FF2B5EF4-FFF2-40B4-BE49-F238E27FC236}">
                  <a16:creationId xmlns:a16="http://schemas.microsoft.com/office/drawing/2014/main" id="{7B8EBF79-A045-F4FD-FB87-348C4AC43448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1728;p35">
              <a:extLst>
                <a:ext uri="{FF2B5EF4-FFF2-40B4-BE49-F238E27FC236}">
                  <a16:creationId xmlns:a16="http://schemas.microsoft.com/office/drawing/2014/main" id="{DE6AAD34-3F83-2CCD-6005-0E65D69C72EE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1729;p35">
              <a:extLst>
                <a:ext uri="{FF2B5EF4-FFF2-40B4-BE49-F238E27FC236}">
                  <a16:creationId xmlns:a16="http://schemas.microsoft.com/office/drawing/2014/main" id="{352934A1-AA31-2B2B-F655-4AE92F68C2CD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1730;p35">
              <a:extLst>
                <a:ext uri="{FF2B5EF4-FFF2-40B4-BE49-F238E27FC236}">
                  <a16:creationId xmlns:a16="http://schemas.microsoft.com/office/drawing/2014/main" id="{3C3C9D52-9DDA-A12B-94BC-B66D521A732F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1731;p35">
              <a:extLst>
                <a:ext uri="{FF2B5EF4-FFF2-40B4-BE49-F238E27FC236}">
                  <a16:creationId xmlns:a16="http://schemas.microsoft.com/office/drawing/2014/main" id="{08CF26AF-E20E-66E6-4C7C-730DFDDB9DDC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1732;p35">
              <a:extLst>
                <a:ext uri="{FF2B5EF4-FFF2-40B4-BE49-F238E27FC236}">
                  <a16:creationId xmlns:a16="http://schemas.microsoft.com/office/drawing/2014/main" id="{FB6A1330-1AF5-17A0-6929-732E08BB6360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1733;p35">
              <a:extLst>
                <a:ext uri="{FF2B5EF4-FFF2-40B4-BE49-F238E27FC236}">
                  <a16:creationId xmlns:a16="http://schemas.microsoft.com/office/drawing/2014/main" id="{FAE3BB9D-E15D-4AAE-85CF-5F803A6D65B6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1734;p35">
              <a:extLst>
                <a:ext uri="{FF2B5EF4-FFF2-40B4-BE49-F238E27FC236}">
                  <a16:creationId xmlns:a16="http://schemas.microsoft.com/office/drawing/2014/main" id="{B4AA28BC-BF0A-9D83-F1B5-ED2ECFB03A93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1735;p35">
              <a:extLst>
                <a:ext uri="{FF2B5EF4-FFF2-40B4-BE49-F238E27FC236}">
                  <a16:creationId xmlns:a16="http://schemas.microsoft.com/office/drawing/2014/main" id="{E86ADB6F-DA44-0F60-6751-7B99BD0E05F9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1736;p35">
              <a:extLst>
                <a:ext uri="{FF2B5EF4-FFF2-40B4-BE49-F238E27FC236}">
                  <a16:creationId xmlns:a16="http://schemas.microsoft.com/office/drawing/2014/main" id="{F1CD703F-7215-2B92-853E-C4BE59401F94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1737;p35">
              <a:extLst>
                <a:ext uri="{FF2B5EF4-FFF2-40B4-BE49-F238E27FC236}">
                  <a16:creationId xmlns:a16="http://schemas.microsoft.com/office/drawing/2014/main" id="{6B35E9A7-E507-3D60-176D-B0D81E392605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1738;p35">
              <a:extLst>
                <a:ext uri="{FF2B5EF4-FFF2-40B4-BE49-F238E27FC236}">
                  <a16:creationId xmlns:a16="http://schemas.microsoft.com/office/drawing/2014/main" id="{1CEB269D-FF25-8D8B-CA0F-0AEA69CA4B2F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1739;p35">
              <a:extLst>
                <a:ext uri="{FF2B5EF4-FFF2-40B4-BE49-F238E27FC236}">
                  <a16:creationId xmlns:a16="http://schemas.microsoft.com/office/drawing/2014/main" id="{BC0C0E30-1B5C-C84A-FD34-6BCBD2C4AFAD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1740;p35">
              <a:extLst>
                <a:ext uri="{FF2B5EF4-FFF2-40B4-BE49-F238E27FC236}">
                  <a16:creationId xmlns:a16="http://schemas.microsoft.com/office/drawing/2014/main" id="{A4484E8E-3821-D187-7007-FA708CE62F36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1741;p35">
              <a:extLst>
                <a:ext uri="{FF2B5EF4-FFF2-40B4-BE49-F238E27FC236}">
                  <a16:creationId xmlns:a16="http://schemas.microsoft.com/office/drawing/2014/main" id="{D917ADF7-1EBA-A8F7-A616-F55B1B76E23A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1742;p35">
              <a:extLst>
                <a:ext uri="{FF2B5EF4-FFF2-40B4-BE49-F238E27FC236}">
                  <a16:creationId xmlns:a16="http://schemas.microsoft.com/office/drawing/2014/main" id="{449DE713-CC94-E9C4-58F6-E4290E06C4FD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1743;p35">
              <a:extLst>
                <a:ext uri="{FF2B5EF4-FFF2-40B4-BE49-F238E27FC236}">
                  <a16:creationId xmlns:a16="http://schemas.microsoft.com/office/drawing/2014/main" id="{1CBB02A6-BE71-D688-C01C-7A29268FCCDD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1744;p35">
              <a:extLst>
                <a:ext uri="{FF2B5EF4-FFF2-40B4-BE49-F238E27FC236}">
                  <a16:creationId xmlns:a16="http://schemas.microsoft.com/office/drawing/2014/main" id="{A67FD346-C92A-FFA7-92AC-2B765D8A9F9C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1745;p35">
              <a:extLst>
                <a:ext uri="{FF2B5EF4-FFF2-40B4-BE49-F238E27FC236}">
                  <a16:creationId xmlns:a16="http://schemas.microsoft.com/office/drawing/2014/main" id="{E2CB450B-FD06-479D-63A8-F25EB0741180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1746;p35">
              <a:extLst>
                <a:ext uri="{FF2B5EF4-FFF2-40B4-BE49-F238E27FC236}">
                  <a16:creationId xmlns:a16="http://schemas.microsoft.com/office/drawing/2014/main" id="{2A55DAB4-7284-2106-45AA-C5B24A900626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1747;p35">
              <a:extLst>
                <a:ext uri="{FF2B5EF4-FFF2-40B4-BE49-F238E27FC236}">
                  <a16:creationId xmlns:a16="http://schemas.microsoft.com/office/drawing/2014/main" id="{A318A5CB-260C-8F72-2C41-798BBBBE1FC0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1748;p35">
              <a:extLst>
                <a:ext uri="{FF2B5EF4-FFF2-40B4-BE49-F238E27FC236}">
                  <a16:creationId xmlns:a16="http://schemas.microsoft.com/office/drawing/2014/main" id="{324C2AE8-7E9A-460C-E2BA-73BCC38B924D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1749;p35">
              <a:extLst>
                <a:ext uri="{FF2B5EF4-FFF2-40B4-BE49-F238E27FC236}">
                  <a16:creationId xmlns:a16="http://schemas.microsoft.com/office/drawing/2014/main" id="{5EAE7106-F9EB-BFCB-AA28-0C06EAD05904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1750;p35">
              <a:extLst>
                <a:ext uri="{FF2B5EF4-FFF2-40B4-BE49-F238E27FC236}">
                  <a16:creationId xmlns:a16="http://schemas.microsoft.com/office/drawing/2014/main" id="{17E1A78E-D32C-0D69-7B00-63EFA67FB8A2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1751;p35">
              <a:extLst>
                <a:ext uri="{FF2B5EF4-FFF2-40B4-BE49-F238E27FC236}">
                  <a16:creationId xmlns:a16="http://schemas.microsoft.com/office/drawing/2014/main" id="{44F3580F-269C-A291-24FB-CA0A07994F80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1752;p35">
              <a:extLst>
                <a:ext uri="{FF2B5EF4-FFF2-40B4-BE49-F238E27FC236}">
                  <a16:creationId xmlns:a16="http://schemas.microsoft.com/office/drawing/2014/main" id="{7B738BC1-40E5-7832-1F23-9E6AAAC12590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1753;p35">
              <a:extLst>
                <a:ext uri="{FF2B5EF4-FFF2-40B4-BE49-F238E27FC236}">
                  <a16:creationId xmlns:a16="http://schemas.microsoft.com/office/drawing/2014/main" id="{A4B170B3-F100-474C-E7FF-FF2F7F7AAA74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1754;p35">
              <a:extLst>
                <a:ext uri="{FF2B5EF4-FFF2-40B4-BE49-F238E27FC236}">
                  <a16:creationId xmlns:a16="http://schemas.microsoft.com/office/drawing/2014/main" id="{528FFD66-3A65-9F30-D34D-151974792572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1755;p35">
              <a:extLst>
                <a:ext uri="{FF2B5EF4-FFF2-40B4-BE49-F238E27FC236}">
                  <a16:creationId xmlns:a16="http://schemas.microsoft.com/office/drawing/2014/main" id="{D5B6D637-DF0C-5E19-EEF4-261C64B02258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1756;p35">
              <a:extLst>
                <a:ext uri="{FF2B5EF4-FFF2-40B4-BE49-F238E27FC236}">
                  <a16:creationId xmlns:a16="http://schemas.microsoft.com/office/drawing/2014/main" id="{F474AFE9-7D51-86B2-4D45-80C9F207326B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1757;p35">
              <a:extLst>
                <a:ext uri="{FF2B5EF4-FFF2-40B4-BE49-F238E27FC236}">
                  <a16:creationId xmlns:a16="http://schemas.microsoft.com/office/drawing/2014/main" id="{10711C62-494E-2004-FF10-910D8AA37F73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1758;p35">
              <a:extLst>
                <a:ext uri="{FF2B5EF4-FFF2-40B4-BE49-F238E27FC236}">
                  <a16:creationId xmlns:a16="http://schemas.microsoft.com/office/drawing/2014/main" id="{78268782-08AC-9214-AC19-A8952B264CAD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1759;p35">
              <a:extLst>
                <a:ext uri="{FF2B5EF4-FFF2-40B4-BE49-F238E27FC236}">
                  <a16:creationId xmlns:a16="http://schemas.microsoft.com/office/drawing/2014/main" id="{6EC516AB-030A-B746-C62F-66F941FE7DE4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1760;p35">
              <a:extLst>
                <a:ext uri="{FF2B5EF4-FFF2-40B4-BE49-F238E27FC236}">
                  <a16:creationId xmlns:a16="http://schemas.microsoft.com/office/drawing/2014/main" id="{F8EFA5D4-7709-9D63-BE5B-7B5CFE16E62E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1761;p35">
              <a:extLst>
                <a:ext uri="{FF2B5EF4-FFF2-40B4-BE49-F238E27FC236}">
                  <a16:creationId xmlns:a16="http://schemas.microsoft.com/office/drawing/2014/main" id="{CF8B671F-4B59-A047-B1AB-FA2C1100359A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1762;p35">
              <a:extLst>
                <a:ext uri="{FF2B5EF4-FFF2-40B4-BE49-F238E27FC236}">
                  <a16:creationId xmlns:a16="http://schemas.microsoft.com/office/drawing/2014/main" id="{7A658C5D-0C7B-6B8F-1AF9-305643E5B7C3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1763;p35">
              <a:extLst>
                <a:ext uri="{FF2B5EF4-FFF2-40B4-BE49-F238E27FC236}">
                  <a16:creationId xmlns:a16="http://schemas.microsoft.com/office/drawing/2014/main" id="{1A629DF3-0F61-564D-F025-51A04A9066B2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1764;p35">
              <a:extLst>
                <a:ext uri="{FF2B5EF4-FFF2-40B4-BE49-F238E27FC236}">
                  <a16:creationId xmlns:a16="http://schemas.microsoft.com/office/drawing/2014/main" id="{D7C12CAE-E7B1-8E66-0FFA-45E1E552D382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1765;p35">
              <a:extLst>
                <a:ext uri="{FF2B5EF4-FFF2-40B4-BE49-F238E27FC236}">
                  <a16:creationId xmlns:a16="http://schemas.microsoft.com/office/drawing/2014/main" id="{96E30B08-3432-D1D5-E441-F24ADCF1990D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1766;p35">
              <a:extLst>
                <a:ext uri="{FF2B5EF4-FFF2-40B4-BE49-F238E27FC236}">
                  <a16:creationId xmlns:a16="http://schemas.microsoft.com/office/drawing/2014/main" id="{0503C783-91A2-437E-03D1-187F8B745D80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1767;p35">
              <a:extLst>
                <a:ext uri="{FF2B5EF4-FFF2-40B4-BE49-F238E27FC236}">
                  <a16:creationId xmlns:a16="http://schemas.microsoft.com/office/drawing/2014/main" id="{576C9CEC-6149-4E2A-CD25-3F9CE0C35DBA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1768;p35">
              <a:extLst>
                <a:ext uri="{FF2B5EF4-FFF2-40B4-BE49-F238E27FC236}">
                  <a16:creationId xmlns:a16="http://schemas.microsoft.com/office/drawing/2014/main" id="{06D50897-BC11-4C17-9DA5-01AC2DA13656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1769;p35">
              <a:extLst>
                <a:ext uri="{FF2B5EF4-FFF2-40B4-BE49-F238E27FC236}">
                  <a16:creationId xmlns:a16="http://schemas.microsoft.com/office/drawing/2014/main" id="{DE8466D0-E09A-33EA-B162-071780FE1232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1770;p35">
              <a:extLst>
                <a:ext uri="{FF2B5EF4-FFF2-40B4-BE49-F238E27FC236}">
                  <a16:creationId xmlns:a16="http://schemas.microsoft.com/office/drawing/2014/main" id="{73AF7A7E-E851-B049-D9B6-F82555DD4FF2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1771;p35">
              <a:extLst>
                <a:ext uri="{FF2B5EF4-FFF2-40B4-BE49-F238E27FC236}">
                  <a16:creationId xmlns:a16="http://schemas.microsoft.com/office/drawing/2014/main" id="{682743A0-3F74-0B7C-9751-0706362737D2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1772;p35">
              <a:extLst>
                <a:ext uri="{FF2B5EF4-FFF2-40B4-BE49-F238E27FC236}">
                  <a16:creationId xmlns:a16="http://schemas.microsoft.com/office/drawing/2014/main" id="{431CD16B-B39D-7DAD-5922-B42955C3956E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1773;p35">
              <a:extLst>
                <a:ext uri="{FF2B5EF4-FFF2-40B4-BE49-F238E27FC236}">
                  <a16:creationId xmlns:a16="http://schemas.microsoft.com/office/drawing/2014/main" id="{D4EDFC95-2DFA-8416-35BF-AAA2323E1071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1774;p35">
              <a:extLst>
                <a:ext uri="{FF2B5EF4-FFF2-40B4-BE49-F238E27FC236}">
                  <a16:creationId xmlns:a16="http://schemas.microsoft.com/office/drawing/2014/main" id="{595F3AF8-D068-00B3-148E-0A8338625C84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1775;p35">
              <a:extLst>
                <a:ext uri="{FF2B5EF4-FFF2-40B4-BE49-F238E27FC236}">
                  <a16:creationId xmlns:a16="http://schemas.microsoft.com/office/drawing/2014/main" id="{FCB399D4-1591-D690-26F3-52E394B96B31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1776;p35">
              <a:extLst>
                <a:ext uri="{FF2B5EF4-FFF2-40B4-BE49-F238E27FC236}">
                  <a16:creationId xmlns:a16="http://schemas.microsoft.com/office/drawing/2014/main" id="{138F614C-FF42-7BFC-1073-31E6DBA8EC3C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1777;p35">
              <a:extLst>
                <a:ext uri="{FF2B5EF4-FFF2-40B4-BE49-F238E27FC236}">
                  <a16:creationId xmlns:a16="http://schemas.microsoft.com/office/drawing/2014/main" id="{35E31A96-217D-BC6F-4DB8-0D338D2FE723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1778;p35">
              <a:extLst>
                <a:ext uri="{FF2B5EF4-FFF2-40B4-BE49-F238E27FC236}">
                  <a16:creationId xmlns:a16="http://schemas.microsoft.com/office/drawing/2014/main" id="{DCA993AB-287D-BACC-9212-86A2BF6FC2BB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1779;p35">
              <a:extLst>
                <a:ext uri="{FF2B5EF4-FFF2-40B4-BE49-F238E27FC236}">
                  <a16:creationId xmlns:a16="http://schemas.microsoft.com/office/drawing/2014/main" id="{3EDBC028-FCE2-02D8-3022-D1E7CBE3B005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1780;p35">
              <a:extLst>
                <a:ext uri="{FF2B5EF4-FFF2-40B4-BE49-F238E27FC236}">
                  <a16:creationId xmlns:a16="http://schemas.microsoft.com/office/drawing/2014/main" id="{60C16723-9013-C454-D1E4-FC8621FC96D2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1781;p35">
              <a:extLst>
                <a:ext uri="{FF2B5EF4-FFF2-40B4-BE49-F238E27FC236}">
                  <a16:creationId xmlns:a16="http://schemas.microsoft.com/office/drawing/2014/main" id="{A9447104-0EF1-1FC4-6FDE-0BB8C7A042FE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1782;p35">
              <a:extLst>
                <a:ext uri="{FF2B5EF4-FFF2-40B4-BE49-F238E27FC236}">
                  <a16:creationId xmlns:a16="http://schemas.microsoft.com/office/drawing/2014/main" id="{9555D2C9-0CD6-F043-B589-9C2C1C965CE0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1783;p35">
              <a:extLst>
                <a:ext uri="{FF2B5EF4-FFF2-40B4-BE49-F238E27FC236}">
                  <a16:creationId xmlns:a16="http://schemas.microsoft.com/office/drawing/2014/main" id="{1D429F92-2476-6102-90D8-10AF4CD75702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1784;p35">
              <a:extLst>
                <a:ext uri="{FF2B5EF4-FFF2-40B4-BE49-F238E27FC236}">
                  <a16:creationId xmlns:a16="http://schemas.microsoft.com/office/drawing/2014/main" id="{0E38AEDE-F4E8-8520-E8CC-B1FE09013271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1785;p35">
              <a:extLst>
                <a:ext uri="{FF2B5EF4-FFF2-40B4-BE49-F238E27FC236}">
                  <a16:creationId xmlns:a16="http://schemas.microsoft.com/office/drawing/2014/main" id="{412086A7-8AF5-5542-70B2-8C246EB499D1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1786;p35">
              <a:extLst>
                <a:ext uri="{FF2B5EF4-FFF2-40B4-BE49-F238E27FC236}">
                  <a16:creationId xmlns:a16="http://schemas.microsoft.com/office/drawing/2014/main" id="{1E1C3628-0E63-17B2-D26D-3ECB1B84212C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1787;p35">
              <a:extLst>
                <a:ext uri="{FF2B5EF4-FFF2-40B4-BE49-F238E27FC236}">
                  <a16:creationId xmlns:a16="http://schemas.microsoft.com/office/drawing/2014/main" id="{A51801C8-73EC-7277-56C4-B6066F1B86AC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1788;p35">
              <a:extLst>
                <a:ext uri="{FF2B5EF4-FFF2-40B4-BE49-F238E27FC236}">
                  <a16:creationId xmlns:a16="http://schemas.microsoft.com/office/drawing/2014/main" id="{29BA87DA-8A32-2128-E7B7-2EB1AB9FFAED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1789;p35">
              <a:extLst>
                <a:ext uri="{FF2B5EF4-FFF2-40B4-BE49-F238E27FC236}">
                  <a16:creationId xmlns:a16="http://schemas.microsoft.com/office/drawing/2014/main" id="{41683450-AA5C-64E8-1FD9-ACEC45278A8C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1790;p35">
              <a:extLst>
                <a:ext uri="{FF2B5EF4-FFF2-40B4-BE49-F238E27FC236}">
                  <a16:creationId xmlns:a16="http://schemas.microsoft.com/office/drawing/2014/main" id="{A7EF9C66-8A3C-7420-C061-18D999E31640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1791;p35">
              <a:extLst>
                <a:ext uri="{FF2B5EF4-FFF2-40B4-BE49-F238E27FC236}">
                  <a16:creationId xmlns:a16="http://schemas.microsoft.com/office/drawing/2014/main" id="{5B10F3A5-E243-343F-60D2-811E33DA35EA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1792;p35">
              <a:extLst>
                <a:ext uri="{FF2B5EF4-FFF2-40B4-BE49-F238E27FC236}">
                  <a16:creationId xmlns:a16="http://schemas.microsoft.com/office/drawing/2014/main" id="{E48F180A-5305-6ABA-7B5A-94AD852643D4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1793;p35">
              <a:extLst>
                <a:ext uri="{FF2B5EF4-FFF2-40B4-BE49-F238E27FC236}">
                  <a16:creationId xmlns:a16="http://schemas.microsoft.com/office/drawing/2014/main" id="{E5555271-8F68-FDCD-4987-16246F496920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1794;p35">
              <a:extLst>
                <a:ext uri="{FF2B5EF4-FFF2-40B4-BE49-F238E27FC236}">
                  <a16:creationId xmlns:a16="http://schemas.microsoft.com/office/drawing/2014/main" id="{249FF0E4-7E7B-ECF3-CA24-439A3004A150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1795;p35">
              <a:extLst>
                <a:ext uri="{FF2B5EF4-FFF2-40B4-BE49-F238E27FC236}">
                  <a16:creationId xmlns:a16="http://schemas.microsoft.com/office/drawing/2014/main" id="{42DE9DED-6E15-E649-435F-280C9D2F5C13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1796;p35">
              <a:extLst>
                <a:ext uri="{FF2B5EF4-FFF2-40B4-BE49-F238E27FC236}">
                  <a16:creationId xmlns:a16="http://schemas.microsoft.com/office/drawing/2014/main" id="{F67653A1-15BA-8D20-07D1-5A47718271D7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1797;p35">
              <a:extLst>
                <a:ext uri="{FF2B5EF4-FFF2-40B4-BE49-F238E27FC236}">
                  <a16:creationId xmlns:a16="http://schemas.microsoft.com/office/drawing/2014/main" id="{33A7720B-029E-1484-C591-176ECF05A6EE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1798;p35">
              <a:extLst>
                <a:ext uri="{FF2B5EF4-FFF2-40B4-BE49-F238E27FC236}">
                  <a16:creationId xmlns:a16="http://schemas.microsoft.com/office/drawing/2014/main" id="{EFEC9BE3-ABA9-DA08-8E30-DCFC9939DE4E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1799;p35">
              <a:extLst>
                <a:ext uri="{FF2B5EF4-FFF2-40B4-BE49-F238E27FC236}">
                  <a16:creationId xmlns:a16="http://schemas.microsoft.com/office/drawing/2014/main" id="{4A09F273-97E3-3392-D663-320AF94F0D24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1800;p35">
              <a:extLst>
                <a:ext uri="{FF2B5EF4-FFF2-40B4-BE49-F238E27FC236}">
                  <a16:creationId xmlns:a16="http://schemas.microsoft.com/office/drawing/2014/main" id="{92E3B6E5-9F21-C5E0-5CE0-D2DEDF5DCF2E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1801;p35">
              <a:extLst>
                <a:ext uri="{FF2B5EF4-FFF2-40B4-BE49-F238E27FC236}">
                  <a16:creationId xmlns:a16="http://schemas.microsoft.com/office/drawing/2014/main" id="{1497A70B-C18E-C1B5-393D-F7B627610581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1802;p35">
              <a:extLst>
                <a:ext uri="{FF2B5EF4-FFF2-40B4-BE49-F238E27FC236}">
                  <a16:creationId xmlns:a16="http://schemas.microsoft.com/office/drawing/2014/main" id="{598E55D5-E4D8-FFAE-74F3-F4AC0F7C0237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1803;p35">
              <a:extLst>
                <a:ext uri="{FF2B5EF4-FFF2-40B4-BE49-F238E27FC236}">
                  <a16:creationId xmlns:a16="http://schemas.microsoft.com/office/drawing/2014/main" id="{09512CC4-3273-0947-3E60-DBD46E8F3B9C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1804;p35">
              <a:extLst>
                <a:ext uri="{FF2B5EF4-FFF2-40B4-BE49-F238E27FC236}">
                  <a16:creationId xmlns:a16="http://schemas.microsoft.com/office/drawing/2014/main" id="{79B51B1F-9D04-796D-CED8-D96D4CBD770F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1805;p35">
              <a:extLst>
                <a:ext uri="{FF2B5EF4-FFF2-40B4-BE49-F238E27FC236}">
                  <a16:creationId xmlns:a16="http://schemas.microsoft.com/office/drawing/2014/main" id="{4780AB42-72A3-B325-B6FC-27A7CC5ADA5E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1806;p35">
              <a:extLst>
                <a:ext uri="{FF2B5EF4-FFF2-40B4-BE49-F238E27FC236}">
                  <a16:creationId xmlns:a16="http://schemas.microsoft.com/office/drawing/2014/main" id="{A3ED8FAA-EA94-ABC4-3E1C-B0F8EE0E8504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1807;p35">
              <a:extLst>
                <a:ext uri="{FF2B5EF4-FFF2-40B4-BE49-F238E27FC236}">
                  <a16:creationId xmlns:a16="http://schemas.microsoft.com/office/drawing/2014/main" id="{21733040-069D-4B2C-D5F0-DF8302431360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1808;p35">
              <a:extLst>
                <a:ext uri="{FF2B5EF4-FFF2-40B4-BE49-F238E27FC236}">
                  <a16:creationId xmlns:a16="http://schemas.microsoft.com/office/drawing/2014/main" id="{5232B3D2-14D9-64A0-AFD3-EE989FB1F053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1809;p35">
              <a:extLst>
                <a:ext uri="{FF2B5EF4-FFF2-40B4-BE49-F238E27FC236}">
                  <a16:creationId xmlns:a16="http://schemas.microsoft.com/office/drawing/2014/main" id="{D8BE2EB5-7BDF-BCA0-8D85-A57FDE7573E5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1810;p35">
              <a:extLst>
                <a:ext uri="{FF2B5EF4-FFF2-40B4-BE49-F238E27FC236}">
                  <a16:creationId xmlns:a16="http://schemas.microsoft.com/office/drawing/2014/main" id="{7B8FF815-B38D-D69B-CBAE-D562F4B183D3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1811;p35">
              <a:extLst>
                <a:ext uri="{FF2B5EF4-FFF2-40B4-BE49-F238E27FC236}">
                  <a16:creationId xmlns:a16="http://schemas.microsoft.com/office/drawing/2014/main" id="{E24F0616-873F-B1CC-881D-C34334AFC12D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1812;p35">
              <a:extLst>
                <a:ext uri="{FF2B5EF4-FFF2-40B4-BE49-F238E27FC236}">
                  <a16:creationId xmlns:a16="http://schemas.microsoft.com/office/drawing/2014/main" id="{6B58B30D-A430-3C3B-C626-DDFB438E89F8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1813;p35">
              <a:extLst>
                <a:ext uri="{FF2B5EF4-FFF2-40B4-BE49-F238E27FC236}">
                  <a16:creationId xmlns:a16="http://schemas.microsoft.com/office/drawing/2014/main" id="{8544A472-33B6-6770-F6F3-734BFB743AEF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1814;p35">
              <a:extLst>
                <a:ext uri="{FF2B5EF4-FFF2-40B4-BE49-F238E27FC236}">
                  <a16:creationId xmlns:a16="http://schemas.microsoft.com/office/drawing/2014/main" id="{CC6204B2-4266-AA58-5638-C802175C1614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1815;p35">
              <a:extLst>
                <a:ext uri="{FF2B5EF4-FFF2-40B4-BE49-F238E27FC236}">
                  <a16:creationId xmlns:a16="http://schemas.microsoft.com/office/drawing/2014/main" id="{3F87F81C-C8DC-A1C7-F6C7-FCC0FA9159DC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1816;p35">
              <a:extLst>
                <a:ext uri="{FF2B5EF4-FFF2-40B4-BE49-F238E27FC236}">
                  <a16:creationId xmlns:a16="http://schemas.microsoft.com/office/drawing/2014/main" id="{0C716E52-1A19-CA3A-D30B-751FCF0BF5F1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1817;p35">
              <a:extLst>
                <a:ext uri="{FF2B5EF4-FFF2-40B4-BE49-F238E27FC236}">
                  <a16:creationId xmlns:a16="http://schemas.microsoft.com/office/drawing/2014/main" id="{C50FBF89-5D9A-BF43-A618-8B28BE5CD55B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1818;p35">
              <a:extLst>
                <a:ext uri="{FF2B5EF4-FFF2-40B4-BE49-F238E27FC236}">
                  <a16:creationId xmlns:a16="http://schemas.microsoft.com/office/drawing/2014/main" id="{FC4B79EF-7274-B402-8EE0-DCECC6CDCE52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1819;p35">
              <a:extLst>
                <a:ext uri="{FF2B5EF4-FFF2-40B4-BE49-F238E27FC236}">
                  <a16:creationId xmlns:a16="http://schemas.microsoft.com/office/drawing/2014/main" id="{E7901CFB-45E2-F3F5-FD21-3A34F835ACF0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1820;p35">
              <a:extLst>
                <a:ext uri="{FF2B5EF4-FFF2-40B4-BE49-F238E27FC236}">
                  <a16:creationId xmlns:a16="http://schemas.microsoft.com/office/drawing/2014/main" id="{C182AA0F-790A-B34E-FF36-707C3C001F22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1821;p35">
              <a:extLst>
                <a:ext uri="{FF2B5EF4-FFF2-40B4-BE49-F238E27FC236}">
                  <a16:creationId xmlns:a16="http://schemas.microsoft.com/office/drawing/2014/main" id="{E9112BAF-2D1A-77F1-B59E-31A94862E8CC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1822;p35">
              <a:extLst>
                <a:ext uri="{FF2B5EF4-FFF2-40B4-BE49-F238E27FC236}">
                  <a16:creationId xmlns:a16="http://schemas.microsoft.com/office/drawing/2014/main" id="{2FE261E4-2B93-1CD5-87A8-3AA1BED938F0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1823;p35">
              <a:extLst>
                <a:ext uri="{FF2B5EF4-FFF2-40B4-BE49-F238E27FC236}">
                  <a16:creationId xmlns:a16="http://schemas.microsoft.com/office/drawing/2014/main" id="{0E477F9D-2E9D-2F46-1BF4-DD206C9D0001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1824;p35">
              <a:extLst>
                <a:ext uri="{FF2B5EF4-FFF2-40B4-BE49-F238E27FC236}">
                  <a16:creationId xmlns:a16="http://schemas.microsoft.com/office/drawing/2014/main" id="{9D203228-AE33-F09F-559D-8B6F0D8CA3BC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1825;p35">
              <a:extLst>
                <a:ext uri="{FF2B5EF4-FFF2-40B4-BE49-F238E27FC236}">
                  <a16:creationId xmlns:a16="http://schemas.microsoft.com/office/drawing/2014/main" id="{88E1EAFF-EC4D-4D84-6C27-732ABD4BCAF7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1826;p35">
              <a:extLst>
                <a:ext uri="{FF2B5EF4-FFF2-40B4-BE49-F238E27FC236}">
                  <a16:creationId xmlns:a16="http://schemas.microsoft.com/office/drawing/2014/main" id="{0E1F868A-B5B6-0D40-44CC-BFEFAC9B1307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1827;p35">
              <a:extLst>
                <a:ext uri="{FF2B5EF4-FFF2-40B4-BE49-F238E27FC236}">
                  <a16:creationId xmlns:a16="http://schemas.microsoft.com/office/drawing/2014/main" id="{4E29071F-9A15-52E8-EE82-6B71E531ADCF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1828;p35">
              <a:extLst>
                <a:ext uri="{FF2B5EF4-FFF2-40B4-BE49-F238E27FC236}">
                  <a16:creationId xmlns:a16="http://schemas.microsoft.com/office/drawing/2014/main" id="{88F3EAFA-2892-DACF-F97E-2FC235BDB90D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1829;p35">
              <a:extLst>
                <a:ext uri="{FF2B5EF4-FFF2-40B4-BE49-F238E27FC236}">
                  <a16:creationId xmlns:a16="http://schemas.microsoft.com/office/drawing/2014/main" id="{65488340-9AA4-D50C-AC77-8B5BEB04837F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1830;p35">
              <a:extLst>
                <a:ext uri="{FF2B5EF4-FFF2-40B4-BE49-F238E27FC236}">
                  <a16:creationId xmlns:a16="http://schemas.microsoft.com/office/drawing/2014/main" id="{C94102F2-8B31-BC6A-3FF6-35971B05A82D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1831;p35">
              <a:extLst>
                <a:ext uri="{FF2B5EF4-FFF2-40B4-BE49-F238E27FC236}">
                  <a16:creationId xmlns:a16="http://schemas.microsoft.com/office/drawing/2014/main" id="{B2FF5C08-21EC-294F-E953-C2A9DEC6B878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1832;p35">
              <a:extLst>
                <a:ext uri="{FF2B5EF4-FFF2-40B4-BE49-F238E27FC236}">
                  <a16:creationId xmlns:a16="http://schemas.microsoft.com/office/drawing/2014/main" id="{F4BF3C3D-5F63-E984-7319-BBDEFE7E2819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1833;p35">
              <a:extLst>
                <a:ext uri="{FF2B5EF4-FFF2-40B4-BE49-F238E27FC236}">
                  <a16:creationId xmlns:a16="http://schemas.microsoft.com/office/drawing/2014/main" id="{C1D9876F-86C9-4A79-3C80-EE8165768C11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1834;p35">
              <a:extLst>
                <a:ext uri="{FF2B5EF4-FFF2-40B4-BE49-F238E27FC236}">
                  <a16:creationId xmlns:a16="http://schemas.microsoft.com/office/drawing/2014/main" id="{3A68F47D-A3AE-9FF5-96CA-0684730DF98B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1835;p35">
              <a:extLst>
                <a:ext uri="{FF2B5EF4-FFF2-40B4-BE49-F238E27FC236}">
                  <a16:creationId xmlns:a16="http://schemas.microsoft.com/office/drawing/2014/main" id="{7582A02F-0E64-C08F-321A-F8DBD7DAD558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1836;p35">
              <a:extLst>
                <a:ext uri="{FF2B5EF4-FFF2-40B4-BE49-F238E27FC236}">
                  <a16:creationId xmlns:a16="http://schemas.microsoft.com/office/drawing/2014/main" id="{6EA669C0-0A54-59F7-4516-ECEF8CC7E542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1837;p35">
              <a:extLst>
                <a:ext uri="{FF2B5EF4-FFF2-40B4-BE49-F238E27FC236}">
                  <a16:creationId xmlns:a16="http://schemas.microsoft.com/office/drawing/2014/main" id="{755362DE-AAA7-1980-3AF1-74D097239FBD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1838;p35">
              <a:extLst>
                <a:ext uri="{FF2B5EF4-FFF2-40B4-BE49-F238E27FC236}">
                  <a16:creationId xmlns:a16="http://schemas.microsoft.com/office/drawing/2014/main" id="{92884C3A-C014-7781-7441-970CC8904F0D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1839;p35">
              <a:extLst>
                <a:ext uri="{FF2B5EF4-FFF2-40B4-BE49-F238E27FC236}">
                  <a16:creationId xmlns:a16="http://schemas.microsoft.com/office/drawing/2014/main" id="{731CC7F2-AA15-8D6D-0907-5EDA9A9800DD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1840;p35">
              <a:extLst>
                <a:ext uri="{FF2B5EF4-FFF2-40B4-BE49-F238E27FC236}">
                  <a16:creationId xmlns:a16="http://schemas.microsoft.com/office/drawing/2014/main" id="{0CEFC20D-8F59-BA58-078E-F01484718E35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1841;p35">
              <a:extLst>
                <a:ext uri="{FF2B5EF4-FFF2-40B4-BE49-F238E27FC236}">
                  <a16:creationId xmlns:a16="http://schemas.microsoft.com/office/drawing/2014/main" id="{7ECC3C4B-9FFF-A15C-A8AF-A2AC42CF0C9F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1842;p35">
              <a:extLst>
                <a:ext uri="{FF2B5EF4-FFF2-40B4-BE49-F238E27FC236}">
                  <a16:creationId xmlns:a16="http://schemas.microsoft.com/office/drawing/2014/main" id="{E1335E37-327F-D385-031F-971F99A73C82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1843;p35">
              <a:extLst>
                <a:ext uri="{FF2B5EF4-FFF2-40B4-BE49-F238E27FC236}">
                  <a16:creationId xmlns:a16="http://schemas.microsoft.com/office/drawing/2014/main" id="{D50C40C7-0162-1304-C539-7ACF0C0B524C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1844;p35">
              <a:extLst>
                <a:ext uri="{FF2B5EF4-FFF2-40B4-BE49-F238E27FC236}">
                  <a16:creationId xmlns:a16="http://schemas.microsoft.com/office/drawing/2014/main" id="{37DCC89B-A161-AE2B-844F-9C10E7849440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1845;p35">
              <a:extLst>
                <a:ext uri="{FF2B5EF4-FFF2-40B4-BE49-F238E27FC236}">
                  <a16:creationId xmlns:a16="http://schemas.microsoft.com/office/drawing/2014/main" id="{7E8E5651-8007-29DE-0333-40073262CF1B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1846;p35">
              <a:extLst>
                <a:ext uri="{FF2B5EF4-FFF2-40B4-BE49-F238E27FC236}">
                  <a16:creationId xmlns:a16="http://schemas.microsoft.com/office/drawing/2014/main" id="{F6D0C3C4-51B0-48B4-C7A1-436FD7B5167F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1847;p35">
              <a:extLst>
                <a:ext uri="{FF2B5EF4-FFF2-40B4-BE49-F238E27FC236}">
                  <a16:creationId xmlns:a16="http://schemas.microsoft.com/office/drawing/2014/main" id="{A74F002D-E170-C855-9952-3673FA56BD45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1848;p35">
              <a:extLst>
                <a:ext uri="{FF2B5EF4-FFF2-40B4-BE49-F238E27FC236}">
                  <a16:creationId xmlns:a16="http://schemas.microsoft.com/office/drawing/2014/main" id="{62425532-081F-2BC1-330B-140DFF1FCDA8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1849;p35">
              <a:extLst>
                <a:ext uri="{FF2B5EF4-FFF2-40B4-BE49-F238E27FC236}">
                  <a16:creationId xmlns:a16="http://schemas.microsoft.com/office/drawing/2014/main" id="{1EF27A4E-D2A0-05ED-DEE6-56AEAB11F6CB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1850;p35">
              <a:extLst>
                <a:ext uri="{FF2B5EF4-FFF2-40B4-BE49-F238E27FC236}">
                  <a16:creationId xmlns:a16="http://schemas.microsoft.com/office/drawing/2014/main" id="{077911C2-81A4-FF27-5EEB-F1CF65C06CF0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1851;p35">
              <a:extLst>
                <a:ext uri="{FF2B5EF4-FFF2-40B4-BE49-F238E27FC236}">
                  <a16:creationId xmlns:a16="http://schemas.microsoft.com/office/drawing/2014/main" id="{DCD96E4A-979B-5C6E-0EA2-4F40C2994DBE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1852;p35">
              <a:extLst>
                <a:ext uri="{FF2B5EF4-FFF2-40B4-BE49-F238E27FC236}">
                  <a16:creationId xmlns:a16="http://schemas.microsoft.com/office/drawing/2014/main" id="{D4637295-F01F-8A49-9A19-589B8F81ED33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1853;p35">
              <a:extLst>
                <a:ext uri="{FF2B5EF4-FFF2-40B4-BE49-F238E27FC236}">
                  <a16:creationId xmlns:a16="http://schemas.microsoft.com/office/drawing/2014/main" id="{57AFE2E5-0DD6-0553-7611-1D724781D94F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1854;p35">
              <a:extLst>
                <a:ext uri="{FF2B5EF4-FFF2-40B4-BE49-F238E27FC236}">
                  <a16:creationId xmlns:a16="http://schemas.microsoft.com/office/drawing/2014/main" id="{51BC9075-0799-4692-B2D6-B775FFD35D7F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1855;p35">
              <a:extLst>
                <a:ext uri="{FF2B5EF4-FFF2-40B4-BE49-F238E27FC236}">
                  <a16:creationId xmlns:a16="http://schemas.microsoft.com/office/drawing/2014/main" id="{EE319140-0411-90E6-DCB8-D1019CAF81CD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1856;p35">
              <a:extLst>
                <a:ext uri="{FF2B5EF4-FFF2-40B4-BE49-F238E27FC236}">
                  <a16:creationId xmlns:a16="http://schemas.microsoft.com/office/drawing/2014/main" id="{E934F7E9-63E2-AB59-A753-643F7F62D647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1857;p35">
              <a:extLst>
                <a:ext uri="{FF2B5EF4-FFF2-40B4-BE49-F238E27FC236}">
                  <a16:creationId xmlns:a16="http://schemas.microsoft.com/office/drawing/2014/main" id="{D31A6DC8-1ECD-4846-C844-7B709E50266B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1858;p35">
              <a:extLst>
                <a:ext uri="{FF2B5EF4-FFF2-40B4-BE49-F238E27FC236}">
                  <a16:creationId xmlns:a16="http://schemas.microsoft.com/office/drawing/2014/main" id="{4005536D-AB10-D8B8-5A8C-3F65DF84FD44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1859;p35">
              <a:extLst>
                <a:ext uri="{FF2B5EF4-FFF2-40B4-BE49-F238E27FC236}">
                  <a16:creationId xmlns:a16="http://schemas.microsoft.com/office/drawing/2014/main" id="{8F9105AF-3C99-CF2F-2FA2-BA8450EA7CB5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1860;p35">
              <a:extLst>
                <a:ext uri="{FF2B5EF4-FFF2-40B4-BE49-F238E27FC236}">
                  <a16:creationId xmlns:a16="http://schemas.microsoft.com/office/drawing/2014/main" id="{E0E08AD3-BA64-D2CC-0F94-D9FF1A52867B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1861;p35">
              <a:extLst>
                <a:ext uri="{FF2B5EF4-FFF2-40B4-BE49-F238E27FC236}">
                  <a16:creationId xmlns:a16="http://schemas.microsoft.com/office/drawing/2014/main" id="{35606A02-AC0F-2910-1140-31E5BBB9CC12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1862;p35">
              <a:extLst>
                <a:ext uri="{FF2B5EF4-FFF2-40B4-BE49-F238E27FC236}">
                  <a16:creationId xmlns:a16="http://schemas.microsoft.com/office/drawing/2014/main" id="{C63CD4DA-4EFE-126D-F670-7ECD65995360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1863;p35">
              <a:extLst>
                <a:ext uri="{FF2B5EF4-FFF2-40B4-BE49-F238E27FC236}">
                  <a16:creationId xmlns:a16="http://schemas.microsoft.com/office/drawing/2014/main" id="{2BB19BAF-AEE5-823D-548E-73224D6F1765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1864;p35">
              <a:extLst>
                <a:ext uri="{FF2B5EF4-FFF2-40B4-BE49-F238E27FC236}">
                  <a16:creationId xmlns:a16="http://schemas.microsoft.com/office/drawing/2014/main" id="{742CDDC9-B6EF-2FBD-601D-41F55BBD16FA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1865;p35">
              <a:extLst>
                <a:ext uri="{FF2B5EF4-FFF2-40B4-BE49-F238E27FC236}">
                  <a16:creationId xmlns:a16="http://schemas.microsoft.com/office/drawing/2014/main" id="{51201355-E67D-9D49-E803-0D492BC89B51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1866;p35">
              <a:extLst>
                <a:ext uri="{FF2B5EF4-FFF2-40B4-BE49-F238E27FC236}">
                  <a16:creationId xmlns:a16="http://schemas.microsoft.com/office/drawing/2014/main" id="{D825EBF8-8EA5-D2C1-9184-C08B86F3DFD6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1867;p35">
              <a:extLst>
                <a:ext uri="{FF2B5EF4-FFF2-40B4-BE49-F238E27FC236}">
                  <a16:creationId xmlns:a16="http://schemas.microsoft.com/office/drawing/2014/main" id="{0CC2091A-12C7-CC58-40A3-0A8ED91B600A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1868;p35">
              <a:extLst>
                <a:ext uri="{FF2B5EF4-FFF2-40B4-BE49-F238E27FC236}">
                  <a16:creationId xmlns:a16="http://schemas.microsoft.com/office/drawing/2014/main" id="{3365B7A8-0D46-536E-73DE-941AA1F1314F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1869;p35">
              <a:extLst>
                <a:ext uri="{FF2B5EF4-FFF2-40B4-BE49-F238E27FC236}">
                  <a16:creationId xmlns:a16="http://schemas.microsoft.com/office/drawing/2014/main" id="{0B6A2188-A377-A0C9-3B0A-8730BF6B9EE0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1870;p35">
              <a:extLst>
                <a:ext uri="{FF2B5EF4-FFF2-40B4-BE49-F238E27FC236}">
                  <a16:creationId xmlns:a16="http://schemas.microsoft.com/office/drawing/2014/main" id="{BA8B1AE9-04F7-A69D-27B1-C09FE5C28F6F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1871;p35">
              <a:extLst>
                <a:ext uri="{FF2B5EF4-FFF2-40B4-BE49-F238E27FC236}">
                  <a16:creationId xmlns:a16="http://schemas.microsoft.com/office/drawing/2014/main" id="{1485FE83-5768-932F-F1E3-5777E17C35DF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1872;p35">
              <a:extLst>
                <a:ext uri="{FF2B5EF4-FFF2-40B4-BE49-F238E27FC236}">
                  <a16:creationId xmlns:a16="http://schemas.microsoft.com/office/drawing/2014/main" id="{84FF0ABF-F11E-8DF3-8686-C6FC9F9270B1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1873;p35">
              <a:extLst>
                <a:ext uri="{FF2B5EF4-FFF2-40B4-BE49-F238E27FC236}">
                  <a16:creationId xmlns:a16="http://schemas.microsoft.com/office/drawing/2014/main" id="{4DA64C91-53B9-9F0F-6E97-06FACCC64D46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1874;p35">
              <a:extLst>
                <a:ext uri="{FF2B5EF4-FFF2-40B4-BE49-F238E27FC236}">
                  <a16:creationId xmlns:a16="http://schemas.microsoft.com/office/drawing/2014/main" id="{D481515A-2DCF-6510-3CA5-A00EA6FBF8E4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1875;p35">
              <a:extLst>
                <a:ext uri="{FF2B5EF4-FFF2-40B4-BE49-F238E27FC236}">
                  <a16:creationId xmlns:a16="http://schemas.microsoft.com/office/drawing/2014/main" id="{592A413F-B1ED-21F7-20E1-DD3BF443CEAA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1876;p35">
              <a:extLst>
                <a:ext uri="{FF2B5EF4-FFF2-40B4-BE49-F238E27FC236}">
                  <a16:creationId xmlns:a16="http://schemas.microsoft.com/office/drawing/2014/main" id="{EDF4AE75-2098-AC2D-AB26-10EE8D27FC91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1877;p35">
              <a:extLst>
                <a:ext uri="{FF2B5EF4-FFF2-40B4-BE49-F238E27FC236}">
                  <a16:creationId xmlns:a16="http://schemas.microsoft.com/office/drawing/2014/main" id="{6858B1A1-FD2C-49D8-8F47-F10226064EBF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1878;p35">
              <a:extLst>
                <a:ext uri="{FF2B5EF4-FFF2-40B4-BE49-F238E27FC236}">
                  <a16:creationId xmlns:a16="http://schemas.microsoft.com/office/drawing/2014/main" id="{65C8D9E8-1C78-0A83-1930-9B74B4573629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1879;p35">
              <a:extLst>
                <a:ext uri="{FF2B5EF4-FFF2-40B4-BE49-F238E27FC236}">
                  <a16:creationId xmlns:a16="http://schemas.microsoft.com/office/drawing/2014/main" id="{EE0C26BF-F305-CFA0-3018-8405051E327F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1880;p35">
              <a:extLst>
                <a:ext uri="{FF2B5EF4-FFF2-40B4-BE49-F238E27FC236}">
                  <a16:creationId xmlns:a16="http://schemas.microsoft.com/office/drawing/2014/main" id="{48B40E5C-4A1E-AEAA-C5B9-1AD7A2930932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1881;p35">
              <a:extLst>
                <a:ext uri="{FF2B5EF4-FFF2-40B4-BE49-F238E27FC236}">
                  <a16:creationId xmlns:a16="http://schemas.microsoft.com/office/drawing/2014/main" id="{F408C168-0F44-BAC8-C333-EB31FF727A63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1882;p35">
              <a:extLst>
                <a:ext uri="{FF2B5EF4-FFF2-40B4-BE49-F238E27FC236}">
                  <a16:creationId xmlns:a16="http://schemas.microsoft.com/office/drawing/2014/main" id="{2562A3DD-6D5F-0D60-AE91-AAE70E90A96B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1883;p35">
              <a:extLst>
                <a:ext uri="{FF2B5EF4-FFF2-40B4-BE49-F238E27FC236}">
                  <a16:creationId xmlns:a16="http://schemas.microsoft.com/office/drawing/2014/main" id="{D0BF1F21-1025-4AF5-E8ED-C754B26603B4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4" name="文本框 423">
            <a:extLst>
              <a:ext uri="{FF2B5EF4-FFF2-40B4-BE49-F238E27FC236}">
                <a16:creationId xmlns:a16="http://schemas.microsoft.com/office/drawing/2014/main" id="{AD8DFACE-3438-DD17-F6E9-C56FD435FD18}"/>
              </a:ext>
            </a:extLst>
          </p:cNvPr>
          <p:cNvSpPr txBox="1"/>
          <p:nvPr/>
        </p:nvSpPr>
        <p:spPr>
          <a:xfrm>
            <a:off x="2235147" y="-123383"/>
            <a:ext cx="46303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>
                <a:solidFill>
                  <a:prstClr val="white">
                    <a:lumMod val="75000"/>
                    <a:alpha val="26000"/>
                  </a:prstClr>
                </a:solidFill>
                <a:latin typeface="思源宋体 CN Heavy"/>
                <a:cs typeface="+mn-cs"/>
              </a:rPr>
              <a:t>Contents</a:t>
            </a:r>
            <a:endParaRPr lang="zh-CN" altLang="en-US" sz="9600" dirty="0">
              <a:solidFill>
                <a:prstClr val="white">
                  <a:lumMod val="75000"/>
                  <a:alpha val="26000"/>
                </a:prstClr>
              </a:solidFill>
              <a:latin typeface="思源宋体 CN Heavy"/>
              <a:cs typeface="+mn-cs"/>
            </a:endParaRPr>
          </a:p>
        </p:txBody>
      </p:sp>
      <p:grpSp>
        <p:nvGrpSpPr>
          <p:cNvPr id="770" name="组合 769">
            <a:extLst>
              <a:ext uri="{FF2B5EF4-FFF2-40B4-BE49-F238E27FC236}">
                <a16:creationId xmlns:a16="http://schemas.microsoft.com/office/drawing/2014/main" id="{94F592AA-0E85-743E-B267-D6AA901542BD}"/>
              </a:ext>
            </a:extLst>
          </p:cNvPr>
          <p:cNvGrpSpPr/>
          <p:nvPr/>
        </p:nvGrpSpPr>
        <p:grpSpPr>
          <a:xfrm>
            <a:off x="4932000" y="1440000"/>
            <a:ext cx="3137595" cy="448520"/>
            <a:chOff x="4929790" y="1452634"/>
            <a:chExt cx="3137595" cy="448520"/>
          </a:xfrm>
        </p:grpSpPr>
        <p:grpSp>
          <p:nvGrpSpPr>
            <p:cNvPr id="451" name="Google Shape;2107;p37">
              <a:extLst>
                <a:ext uri="{FF2B5EF4-FFF2-40B4-BE49-F238E27FC236}">
                  <a16:creationId xmlns:a16="http://schemas.microsoft.com/office/drawing/2014/main" id="{51C95922-70CE-4170-A4B4-CF6CF506E932}"/>
                </a:ext>
              </a:extLst>
            </p:cNvPr>
            <p:cNvGrpSpPr/>
            <p:nvPr/>
          </p:nvGrpSpPr>
          <p:grpSpPr>
            <a:xfrm>
              <a:off x="4959686" y="1505154"/>
              <a:ext cx="396000" cy="396000"/>
              <a:chOff x="917231" y="750460"/>
              <a:chExt cx="635100" cy="635100"/>
            </a:xfrm>
          </p:grpSpPr>
          <p:sp>
            <p:nvSpPr>
              <p:cNvPr id="456" name="Google Shape;2108;p37">
                <a:extLst>
                  <a:ext uri="{FF2B5EF4-FFF2-40B4-BE49-F238E27FC236}">
                    <a16:creationId xmlns:a16="http://schemas.microsoft.com/office/drawing/2014/main" id="{107E16E2-25D7-32DF-ADF9-5EA932309B12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2109;p37">
                <a:extLst>
                  <a:ext uri="{FF2B5EF4-FFF2-40B4-BE49-F238E27FC236}">
                    <a16:creationId xmlns:a16="http://schemas.microsoft.com/office/drawing/2014/main" id="{71E3F2C2-E538-51EE-68C9-FCD62C11FFBA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9" name="Google Shape;2140;p37">
              <a:extLst>
                <a:ext uri="{FF2B5EF4-FFF2-40B4-BE49-F238E27FC236}">
                  <a16:creationId xmlns:a16="http://schemas.microsoft.com/office/drawing/2014/main" id="{41AE123F-0B78-0229-DB33-F1668ACA9746}"/>
                </a:ext>
              </a:extLst>
            </p:cNvPr>
            <p:cNvSpPr txBox="1">
              <a:spLocks/>
            </p:cNvSpPr>
            <p:nvPr/>
          </p:nvSpPr>
          <p:spPr>
            <a:xfrm>
              <a:off x="5452285" y="1452634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Image Preprocess</a:t>
              </a:r>
            </a:p>
          </p:txBody>
        </p:sp>
        <p:sp>
          <p:nvSpPr>
            <p:cNvPr id="460" name="Google Shape;2147;p37">
              <a:extLst>
                <a:ext uri="{FF2B5EF4-FFF2-40B4-BE49-F238E27FC236}">
                  <a16:creationId xmlns:a16="http://schemas.microsoft.com/office/drawing/2014/main" id="{CBA27363-F9C1-4CD8-D656-4760CA4C1248}"/>
                </a:ext>
              </a:extLst>
            </p:cNvPr>
            <p:cNvSpPr txBox="1">
              <a:spLocks/>
            </p:cNvSpPr>
            <p:nvPr/>
          </p:nvSpPr>
          <p:spPr>
            <a:xfrm>
              <a:off x="4929790" y="1541501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01</a:t>
              </a:r>
            </a:p>
          </p:txBody>
        </p:sp>
      </p:grpSp>
      <p:grpSp>
        <p:nvGrpSpPr>
          <p:cNvPr id="771" name="组合 770">
            <a:extLst>
              <a:ext uri="{FF2B5EF4-FFF2-40B4-BE49-F238E27FC236}">
                <a16:creationId xmlns:a16="http://schemas.microsoft.com/office/drawing/2014/main" id="{0F4B7ED9-8015-DEC2-3058-882F9FA33EF6}"/>
              </a:ext>
            </a:extLst>
          </p:cNvPr>
          <p:cNvGrpSpPr/>
          <p:nvPr/>
        </p:nvGrpSpPr>
        <p:grpSpPr>
          <a:xfrm>
            <a:off x="4932000" y="1944000"/>
            <a:ext cx="3137495" cy="451626"/>
            <a:chOff x="4929814" y="1955005"/>
            <a:chExt cx="3137495" cy="451626"/>
          </a:xfrm>
        </p:grpSpPr>
        <p:grpSp>
          <p:nvGrpSpPr>
            <p:cNvPr id="461" name="Google Shape;2107;p37">
              <a:extLst>
                <a:ext uri="{FF2B5EF4-FFF2-40B4-BE49-F238E27FC236}">
                  <a16:creationId xmlns:a16="http://schemas.microsoft.com/office/drawing/2014/main" id="{6A5979BA-DD2E-9E87-119E-C172E8A9E82E}"/>
                </a:ext>
              </a:extLst>
            </p:cNvPr>
            <p:cNvGrpSpPr/>
            <p:nvPr/>
          </p:nvGrpSpPr>
          <p:grpSpPr>
            <a:xfrm>
              <a:off x="4959710" y="2010631"/>
              <a:ext cx="396000" cy="396000"/>
              <a:chOff x="917231" y="750460"/>
              <a:chExt cx="635100" cy="635100"/>
            </a:xfrm>
          </p:grpSpPr>
          <p:sp>
            <p:nvSpPr>
              <p:cNvPr id="462" name="Google Shape;2108;p37">
                <a:extLst>
                  <a:ext uri="{FF2B5EF4-FFF2-40B4-BE49-F238E27FC236}">
                    <a16:creationId xmlns:a16="http://schemas.microsoft.com/office/drawing/2014/main" id="{257EF809-AEA6-C463-4D81-971BC5D0B8FF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2109;p37">
                <a:extLst>
                  <a:ext uri="{FF2B5EF4-FFF2-40B4-BE49-F238E27FC236}">
                    <a16:creationId xmlns:a16="http://schemas.microsoft.com/office/drawing/2014/main" id="{DB3EDC08-C9F9-BB1D-4789-280F9324F9A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" name="Google Shape;2140;p37">
              <a:extLst>
                <a:ext uri="{FF2B5EF4-FFF2-40B4-BE49-F238E27FC236}">
                  <a16:creationId xmlns:a16="http://schemas.microsoft.com/office/drawing/2014/main" id="{D733D747-9FDC-BB15-B3EE-FD7129F48312}"/>
                </a:ext>
              </a:extLst>
            </p:cNvPr>
            <p:cNvSpPr txBox="1">
              <a:spLocks/>
            </p:cNvSpPr>
            <p:nvPr/>
          </p:nvSpPr>
          <p:spPr>
            <a:xfrm>
              <a:off x="5452209" y="1955005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Model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estimation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endParaRPr>
            </a:p>
          </p:txBody>
        </p:sp>
        <p:sp>
          <p:nvSpPr>
            <p:cNvPr id="465" name="Google Shape;2147;p37">
              <a:extLst>
                <a:ext uri="{FF2B5EF4-FFF2-40B4-BE49-F238E27FC236}">
                  <a16:creationId xmlns:a16="http://schemas.microsoft.com/office/drawing/2014/main" id="{5801E981-4035-F5A9-35B3-096B37E91B5F}"/>
                </a:ext>
              </a:extLst>
            </p:cNvPr>
            <p:cNvSpPr txBox="1">
              <a:spLocks/>
            </p:cNvSpPr>
            <p:nvPr/>
          </p:nvSpPr>
          <p:spPr>
            <a:xfrm>
              <a:off x="4929814" y="2046978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02</a:t>
              </a:r>
            </a:p>
          </p:txBody>
        </p:sp>
      </p:grpSp>
      <p:grpSp>
        <p:nvGrpSpPr>
          <p:cNvPr id="772" name="组合 771">
            <a:extLst>
              <a:ext uri="{FF2B5EF4-FFF2-40B4-BE49-F238E27FC236}">
                <a16:creationId xmlns:a16="http://schemas.microsoft.com/office/drawing/2014/main" id="{19681C08-BC9E-E4BD-2A80-A71CC6316B9B}"/>
              </a:ext>
            </a:extLst>
          </p:cNvPr>
          <p:cNvGrpSpPr/>
          <p:nvPr/>
        </p:nvGrpSpPr>
        <p:grpSpPr>
          <a:xfrm>
            <a:off x="4932000" y="2448000"/>
            <a:ext cx="3135152" cy="446616"/>
            <a:chOff x="4929814" y="2496554"/>
            <a:chExt cx="3135152" cy="446616"/>
          </a:xfrm>
        </p:grpSpPr>
        <p:grpSp>
          <p:nvGrpSpPr>
            <p:cNvPr id="466" name="Google Shape;2107;p37">
              <a:extLst>
                <a:ext uri="{FF2B5EF4-FFF2-40B4-BE49-F238E27FC236}">
                  <a16:creationId xmlns:a16="http://schemas.microsoft.com/office/drawing/2014/main" id="{3E6087DB-18AD-20FB-0847-97A68AF552FD}"/>
                </a:ext>
              </a:extLst>
            </p:cNvPr>
            <p:cNvGrpSpPr/>
            <p:nvPr/>
          </p:nvGrpSpPr>
          <p:grpSpPr>
            <a:xfrm>
              <a:off x="4959710" y="2547170"/>
              <a:ext cx="396000" cy="396000"/>
              <a:chOff x="917231" y="750460"/>
              <a:chExt cx="635100" cy="635100"/>
            </a:xfrm>
          </p:grpSpPr>
          <p:sp>
            <p:nvSpPr>
              <p:cNvPr id="467" name="Google Shape;2108;p37">
                <a:extLst>
                  <a:ext uri="{FF2B5EF4-FFF2-40B4-BE49-F238E27FC236}">
                    <a16:creationId xmlns:a16="http://schemas.microsoft.com/office/drawing/2014/main" id="{20E7581C-5707-96BE-D3AD-202A9FDCC870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2109;p37">
                <a:extLst>
                  <a:ext uri="{FF2B5EF4-FFF2-40B4-BE49-F238E27FC236}">
                    <a16:creationId xmlns:a16="http://schemas.microsoft.com/office/drawing/2014/main" id="{6C143BEE-8A38-B6D5-18E1-E8F6AC043C99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9" name="Google Shape;2140;p37">
              <a:extLst>
                <a:ext uri="{FF2B5EF4-FFF2-40B4-BE49-F238E27FC236}">
                  <a16:creationId xmlns:a16="http://schemas.microsoft.com/office/drawing/2014/main" id="{78CF0F55-5190-C1C8-445F-B3C1FEF561BF}"/>
                </a:ext>
              </a:extLst>
            </p:cNvPr>
            <p:cNvSpPr txBox="1">
              <a:spLocks/>
            </p:cNvSpPr>
            <p:nvPr/>
          </p:nvSpPr>
          <p:spPr>
            <a:xfrm>
              <a:off x="5449866" y="2496554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Model evaluation</a:t>
              </a:r>
            </a:p>
          </p:txBody>
        </p:sp>
        <p:sp>
          <p:nvSpPr>
            <p:cNvPr id="470" name="Google Shape;2147;p37">
              <a:extLst>
                <a:ext uri="{FF2B5EF4-FFF2-40B4-BE49-F238E27FC236}">
                  <a16:creationId xmlns:a16="http://schemas.microsoft.com/office/drawing/2014/main" id="{35E51DCC-1473-CB04-E2C3-B6A2009431C1}"/>
                </a:ext>
              </a:extLst>
            </p:cNvPr>
            <p:cNvSpPr txBox="1">
              <a:spLocks/>
            </p:cNvSpPr>
            <p:nvPr/>
          </p:nvSpPr>
          <p:spPr>
            <a:xfrm>
              <a:off x="4929814" y="2583517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03</a:t>
              </a:r>
            </a:p>
          </p:txBody>
        </p:sp>
      </p:grpSp>
      <p:grpSp>
        <p:nvGrpSpPr>
          <p:cNvPr id="773" name="组合 772">
            <a:extLst>
              <a:ext uri="{FF2B5EF4-FFF2-40B4-BE49-F238E27FC236}">
                <a16:creationId xmlns:a16="http://schemas.microsoft.com/office/drawing/2014/main" id="{B4760193-BDED-AA94-B364-DB3E128694D5}"/>
              </a:ext>
            </a:extLst>
          </p:cNvPr>
          <p:cNvGrpSpPr/>
          <p:nvPr/>
        </p:nvGrpSpPr>
        <p:grpSpPr>
          <a:xfrm>
            <a:off x="4932000" y="2952000"/>
            <a:ext cx="3136555" cy="452209"/>
            <a:chOff x="4936030" y="3047391"/>
            <a:chExt cx="3136555" cy="452209"/>
          </a:xfrm>
        </p:grpSpPr>
        <p:grpSp>
          <p:nvGrpSpPr>
            <p:cNvPr id="740" name="Google Shape;2107;p37">
              <a:extLst>
                <a:ext uri="{FF2B5EF4-FFF2-40B4-BE49-F238E27FC236}">
                  <a16:creationId xmlns:a16="http://schemas.microsoft.com/office/drawing/2014/main" id="{B464C5E3-63EF-3FE3-6E85-9671B577EAA2}"/>
                </a:ext>
              </a:extLst>
            </p:cNvPr>
            <p:cNvGrpSpPr/>
            <p:nvPr/>
          </p:nvGrpSpPr>
          <p:grpSpPr>
            <a:xfrm>
              <a:off x="4965926" y="3103600"/>
              <a:ext cx="396000" cy="396000"/>
              <a:chOff x="917231" y="750460"/>
              <a:chExt cx="635100" cy="635100"/>
            </a:xfrm>
          </p:grpSpPr>
          <p:sp>
            <p:nvSpPr>
              <p:cNvPr id="741" name="Google Shape;2108;p37">
                <a:extLst>
                  <a:ext uri="{FF2B5EF4-FFF2-40B4-BE49-F238E27FC236}">
                    <a16:creationId xmlns:a16="http://schemas.microsoft.com/office/drawing/2014/main" id="{AA4C20A7-D442-DEA8-1EAB-8275A456A48F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2109;p37">
                <a:extLst>
                  <a:ext uri="{FF2B5EF4-FFF2-40B4-BE49-F238E27FC236}">
                    <a16:creationId xmlns:a16="http://schemas.microsoft.com/office/drawing/2014/main" id="{8A918A55-37F3-618A-DA4A-53B4345A7ED7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3" name="Google Shape;2140;p37">
              <a:extLst>
                <a:ext uri="{FF2B5EF4-FFF2-40B4-BE49-F238E27FC236}">
                  <a16:creationId xmlns:a16="http://schemas.microsoft.com/office/drawing/2014/main" id="{AD50D130-3FBE-6723-B5DE-217F04CD5E07}"/>
                </a:ext>
              </a:extLst>
            </p:cNvPr>
            <p:cNvSpPr txBox="1">
              <a:spLocks/>
            </p:cNvSpPr>
            <p:nvPr/>
          </p:nvSpPr>
          <p:spPr>
            <a:xfrm>
              <a:off x="5457485" y="3047391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b="1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Web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endParaRPr>
            </a:p>
          </p:txBody>
        </p:sp>
        <p:sp>
          <p:nvSpPr>
            <p:cNvPr id="744" name="Google Shape;2147;p37">
              <a:extLst>
                <a:ext uri="{FF2B5EF4-FFF2-40B4-BE49-F238E27FC236}">
                  <a16:creationId xmlns:a16="http://schemas.microsoft.com/office/drawing/2014/main" id="{9A591D3B-4FA0-9ACD-5148-93E3B06A74AC}"/>
                </a:ext>
              </a:extLst>
            </p:cNvPr>
            <p:cNvSpPr txBox="1">
              <a:spLocks/>
            </p:cNvSpPr>
            <p:nvPr/>
          </p:nvSpPr>
          <p:spPr>
            <a:xfrm>
              <a:off x="4936030" y="3139947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04</a:t>
              </a:r>
            </a:p>
          </p:txBody>
        </p:sp>
      </p:grpSp>
      <p:pic>
        <p:nvPicPr>
          <p:cNvPr id="34" name="Grafik 2" descr="countdown.gif">
            <a:extLst>
              <a:ext uri="{FF2B5EF4-FFF2-40B4-BE49-F238E27FC236}">
                <a16:creationId xmlns:a16="http://schemas.microsoft.com/office/drawing/2014/main" id="{F69CA881-5F29-9EEB-F185-BA9C1DCF6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451" y="457200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4" name="组合 773">
            <a:extLst>
              <a:ext uri="{FF2B5EF4-FFF2-40B4-BE49-F238E27FC236}">
                <a16:creationId xmlns:a16="http://schemas.microsoft.com/office/drawing/2014/main" id="{ACE61D94-92C1-33DF-A3CA-86115817AF51}"/>
              </a:ext>
            </a:extLst>
          </p:cNvPr>
          <p:cNvGrpSpPr/>
          <p:nvPr/>
        </p:nvGrpSpPr>
        <p:grpSpPr>
          <a:xfrm>
            <a:off x="4932000" y="3456000"/>
            <a:ext cx="3125120" cy="451749"/>
            <a:chOff x="4939846" y="3568333"/>
            <a:chExt cx="3125120" cy="451749"/>
          </a:xfrm>
        </p:grpSpPr>
        <p:grpSp>
          <p:nvGrpSpPr>
            <p:cNvPr id="755" name="Google Shape;2107;p37">
              <a:extLst>
                <a:ext uri="{FF2B5EF4-FFF2-40B4-BE49-F238E27FC236}">
                  <a16:creationId xmlns:a16="http://schemas.microsoft.com/office/drawing/2014/main" id="{9823BA89-9478-110F-CB94-FF967535B379}"/>
                </a:ext>
              </a:extLst>
            </p:cNvPr>
            <p:cNvGrpSpPr/>
            <p:nvPr/>
          </p:nvGrpSpPr>
          <p:grpSpPr>
            <a:xfrm>
              <a:off x="4969742" y="3624082"/>
              <a:ext cx="396000" cy="396000"/>
              <a:chOff x="917231" y="750460"/>
              <a:chExt cx="635100" cy="635100"/>
            </a:xfrm>
          </p:grpSpPr>
          <p:sp>
            <p:nvSpPr>
              <p:cNvPr id="756" name="Google Shape;2108;p37">
                <a:extLst>
                  <a:ext uri="{FF2B5EF4-FFF2-40B4-BE49-F238E27FC236}">
                    <a16:creationId xmlns:a16="http://schemas.microsoft.com/office/drawing/2014/main" id="{DF4408C7-E9FF-2339-8E55-13A490CB3FD3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2109;p37">
                <a:extLst>
                  <a:ext uri="{FF2B5EF4-FFF2-40B4-BE49-F238E27FC236}">
                    <a16:creationId xmlns:a16="http://schemas.microsoft.com/office/drawing/2014/main" id="{DC073221-1E17-2CD4-FE6C-8681BD556828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8" name="Google Shape;2140;p37">
              <a:extLst>
                <a:ext uri="{FF2B5EF4-FFF2-40B4-BE49-F238E27FC236}">
                  <a16:creationId xmlns:a16="http://schemas.microsoft.com/office/drawing/2014/main" id="{FE8D1672-B241-E16C-1F5E-8D7DE14FA46B}"/>
                </a:ext>
              </a:extLst>
            </p:cNvPr>
            <p:cNvSpPr txBox="1">
              <a:spLocks/>
            </p:cNvSpPr>
            <p:nvPr/>
          </p:nvSpPr>
          <p:spPr>
            <a:xfrm>
              <a:off x="5449866" y="3568333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altLang="zh-CN" b="1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Git &amp; Repository</a:t>
              </a:r>
            </a:p>
          </p:txBody>
        </p:sp>
        <p:sp>
          <p:nvSpPr>
            <p:cNvPr id="759" name="Google Shape;2147;p37">
              <a:extLst>
                <a:ext uri="{FF2B5EF4-FFF2-40B4-BE49-F238E27FC236}">
                  <a16:creationId xmlns:a16="http://schemas.microsoft.com/office/drawing/2014/main" id="{55782DF1-667B-9888-F027-26CC26BFC8BD}"/>
                </a:ext>
              </a:extLst>
            </p:cNvPr>
            <p:cNvSpPr txBox="1">
              <a:spLocks/>
            </p:cNvSpPr>
            <p:nvPr/>
          </p:nvSpPr>
          <p:spPr>
            <a:xfrm>
              <a:off x="4939846" y="3660429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05</a:t>
              </a:r>
            </a:p>
          </p:txBody>
        </p:sp>
      </p:grpSp>
      <p:grpSp>
        <p:nvGrpSpPr>
          <p:cNvPr id="775" name="组合 774">
            <a:extLst>
              <a:ext uri="{FF2B5EF4-FFF2-40B4-BE49-F238E27FC236}">
                <a16:creationId xmlns:a16="http://schemas.microsoft.com/office/drawing/2014/main" id="{1AA09D6D-A4BF-3CC4-2F86-C208B72072C3}"/>
              </a:ext>
            </a:extLst>
          </p:cNvPr>
          <p:cNvGrpSpPr/>
          <p:nvPr/>
        </p:nvGrpSpPr>
        <p:grpSpPr>
          <a:xfrm>
            <a:off x="4932000" y="3960000"/>
            <a:ext cx="3125120" cy="451749"/>
            <a:chOff x="4940412" y="4067308"/>
            <a:chExt cx="3125120" cy="451749"/>
          </a:xfrm>
        </p:grpSpPr>
        <p:grpSp>
          <p:nvGrpSpPr>
            <p:cNvPr id="760" name="Google Shape;2107;p37">
              <a:extLst>
                <a:ext uri="{FF2B5EF4-FFF2-40B4-BE49-F238E27FC236}">
                  <a16:creationId xmlns:a16="http://schemas.microsoft.com/office/drawing/2014/main" id="{E411653C-13D5-2256-D6AA-F7976565C052}"/>
                </a:ext>
              </a:extLst>
            </p:cNvPr>
            <p:cNvGrpSpPr/>
            <p:nvPr/>
          </p:nvGrpSpPr>
          <p:grpSpPr>
            <a:xfrm>
              <a:off x="4970308" y="4123057"/>
              <a:ext cx="396000" cy="396000"/>
              <a:chOff x="917231" y="750460"/>
              <a:chExt cx="635100" cy="635100"/>
            </a:xfrm>
          </p:grpSpPr>
          <p:sp>
            <p:nvSpPr>
              <p:cNvPr id="761" name="Google Shape;2108;p37">
                <a:extLst>
                  <a:ext uri="{FF2B5EF4-FFF2-40B4-BE49-F238E27FC236}">
                    <a16:creationId xmlns:a16="http://schemas.microsoft.com/office/drawing/2014/main" id="{D2C81D3A-9BE4-7570-4C93-4EA00D575477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2109;p37">
                <a:extLst>
                  <a:ext uri="{FF2B5EF4-FFF2-40B4-BE49-F238E27FC236}">
                    <a16:creationId xmlns:a16="http://schemas.microsoft.com/office/drawing/2014/main" id="{23160F24-016D-8707-6387-78188802E1D5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3" name="Google Shape;2140;p37">
              <a:extLst>
                <a:ext uri="{FF2B5EF4-FFF2-40B4-BE49-F238E27FC236}">
                  <a16:creationId xmlns:a16="http://schemas.microsoft.com/office/drawing/2014/main" id="{DC512B31-BF4F-1D9F-AB76-4112BA7D7F76}"/>
                </a:ext>
              </a:extLst>
            </p:cNvPr>
            <p:cNvSpPr txBox="1">
              <a:spLocks/>
            </p:cNvSpPr>
            <p:nvPr/>
          </p:nvSpPr>
          <p:spPr>
            <a:xfrm>
              <a:off x="5450432" y="4067308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b="1" kern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Docker</a:t>
              </a:r>
            </a:p>
          </p:txBody>
        </p:sp>
        <p:sp>
          <p:nvSpPr>
            <p:cNvPr id="764" name="Google Shape;2147;p37">
              <a:extLst>
                <a:ext uri="{FF2B5EF4-FFF2-40B4-BE49-F238E27FC236}">
                  <a16:creationId xmlns:a16="http://schemas.microsoft.com/office/drawing/2014/main" id="{FAF88780-C27D-D37B-C7F6-1F14FD75A16A}"/>
                </a:ext>
              </a:extLst>
            </p:cNvPr>
            <p:cNvSpPr txBox="1">
              <a:spLocks/>
            </p:cNvSpPr>
            <p:nvPr/>
          </p:nvSpPr>
          <p:spPr>
            <a:xfrm>
              <a:off x="4940412" y="4159404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06</a:t>
              </a:r>
            </a:p>
          </p:txBody>
        </p: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6EE225F5-1D6F-E516-F20C-8F629A885C0F}"/>
              </a:ext>
            </a:extLst>
          </p:cNvPr>
          <p:cNvGrpSpPr/>
          <p:nvPr/>
        </p:nvGrpSpPr>
        <p:grpSpPr>
          <a:xfrm>
            <a:off x="4932000" y="4464000"/>
            <a:ext cx="3125120" cy="451749"/>
            <a:chOff x="4942189" y="4573651"/>
            <a:chExt cx="3125120" cy="451749"/>
          </a:xfrm>
        </p:grpSpPr>
        <p:grpSp>
          <p:nvGrpSpPr>
            <p:cNvPr id="765" name="Google Shape;2107;p37">
              <a:extLst>
                <a:ext uri="{FF2B5EF4-FFF2-40B4-BE49-F238E27FC236}">
                  <a16:creationId xmlns:a16="http://schemas.microsoft.com/office/drawing/2014/main" id="{69D85ACB-53C2-FB22-A453-30F5ACF5E7E6}"/>
                </a:ext>
              </a:extLst>
            </p:cNvPr>
            <p:cNvGrpSpPr/>
            <p:nvPr/>
          </p:nvGrpSpPr>
          <p:grpSpPr>
            <a:xfrm>
              <a:off x="4972085" y="4629400"/>
              <a:ext cx="396000" cy="396000"/>
              <a:chOff x="917231" y="750460"/>
              <a:chExt cx="635100" cy="635100"/>
            </a:xfrm>
          </p:grpSpPr>
          <p:sp>
            <p:nvSpPr>
              <p:cNvPr id="766" name="Google Shape;2108;p37">
                <a:extLst>
                  <a:ext uri="{FF2B5EF4-FFF2-40B4-BE49-F238E27FC236}">
                    <a16:creationId xmlns:a16="http://schemas.microsoft.com/office/drawing/2014/main" id="{12781636-F16C-34B3-A27E-19166343CA5C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2109;p37">
                <a:extLst>
                  <a:ext uri="{FF2B5EF4-FFF2-40B4-BE49-F238E27FC236}">
                    <a16:creationId xmlns:a16="http://schemas.microsoft.com/office/drawing/2014/main" id="{CEEFC48B-7AB5-5067-CCE8-1B80EE1A8B45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8" name="Google Shape;2140;p37">
              <a:extLst>
                <a:ext uri="{FF2B5EF4-FFF2-40B4-BE49-F238E27FC236}">
                  <a16:creationId xmlns:a16="http://schemas.microsoft.com/office/drawing/2014/main" id="{31646013-6053-843F-2135-AC273ADD7249}"/>
                </a:ext>
              </a:extLst>
            </p:cNvPr>
            <p:cNvSpPr txBox="1">
              <a:spLocks/>
            </p:cNvSpPr>
            <p:nvPr/>
          </p:nvSpPr>
          <p:spPr>
            <a:xfrm>
              <a:off x="5452209" y="4573651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Video/Report</a:t>
              </a:r>
            </a:p>
          </p:txBody>
        </p:sp>
        <p:sp>
          <p:nvSpPr>
            <p:cNvPr id="769" name="Google Shape;2147;p37">
              <a:extLst>
                <a:ext uri="{FF2B5EF4-FFF2-40B4-BE49-F238E27FC236}">
                  <a16:creationId xmlns:a16="http://schemas.microsoft.com/office/drawing/2014/main" id="{CFE2A630-E7B4-7506-5173-1A18E7824CE3}"/>
                </a:ext>
              </a:extLst>
            </p:cNvPr>
            <p:cNvSpPr txBox="1">
              <a:spLocks/>
            </p:cNvSpPr>
            <p:nvPr/>
          </p:nvSpPr>
          <p:spPr>
            <a:xfrm>
              <a:off x="4942189" y="4665747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7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D0C52D-5412-9AD3-7E7F-ACEB0AEE9AB2}"/>
              </a:ext>
            </a:extLst>
          </p:cNvPr>
          <p:cNvSpPr/>
          <p:nvPr/>
        </p:nvSpPr>
        <p:spPr>
          <a:xfrm flipH="1">
            <a:off x="1112520" y="3261361"/>
            <a:ext cx="36000" cy="266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2FB7C5-F5B4-9B2E-3398-EEF39A3690BD}"/>
              </a:ext>
            </a:extLst>
          </p:cNvPr>
          <p:cNvSpPr txBox="1"/>
          <p:nvPr/>
        </p:nvSpPr>
        <p:spPr>
          <a:xfrm>
            <a:off x="1300920" y="3297813"/>
            <a:ext cx="2223366" cy="176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chemeClr val="bg1"/>
                </a:solidFill>
                <a:latin typeface="+mn-lt"/>
              </a:rPr>
              <a:t>Source:</a:t>
            </a:r>
            <a:r>
              <a:rPr lang="zh-CN" altLang="en-US" sz="11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+mn-lt"/>
              </a:rPr>
              <a:t>https://stock.adobecom/</a:t>
            </a:r>
            <a:endParaRPr lang="zh-CN" altLang="en-US" sz="1100" b="1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5E5B76-3509-E0E2-7078-448E98DC0D0A}"/>
              </a:ext>
            </a:extLst>
          </p:cNvPr>
          <p:cNvSpPr/>
          <p:nvPr/>
        </p:nvSpPr>
        <p:spPr>
          <a:xfrm flipH="1">
            <a:off x="1112520" y="3808493"/>
            <a:ext cx="36000" cy="266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pic>
        <p:nvPicPr>
          <p:cNvPr id="11" name="图片 5">
            <a:extLst>
              <a:ext uri="{FF2B5EF4-FFF2-40B4-BE49-F238E27FC236}">
                <a16:creationId xmlns:a16="http://schemas.microsoft.com/office/drawing/2014/main" id="{6B6CC21E-7415-9676-E281-38189E49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" b="816"/>
          <a:stretch/>
        </p:blipFill>
        <p:spPr bwMode="auto">
          <a:xfrm>
            <a:off x="0" y="-32475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6">
            <a:extLst>
              <a:ext uri="{FF2B5EF4-FFF2-40B4-BE49-F238E27FC236}">
                <a16:creationId xmlns:a16="http://schemas.microsoft.com/office/drawing/2014/main" id="{E1EEFD78-88C7-91DE-D23C-65CA44C5C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0" y="0"/>
            <a:ext cx="9144000" cy="4019550"/>
          </a:xfrm>
          <a:prstGeom prst="rect">
            <a:avLst/>
          </a:prstGeom>
          <a:solidFill>
            <a:srgbClr val="0065BD">
              <a:alpha val="52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E3300612-5DEA-953E-2B5B-F620AAEBE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9550"/>
            <a:ext cx="9144000" cy="1123950"/>
          </a:xfrm>
          <a:prstGeom prst="rect">
            <a:avLst/>
          </a:prstGeom>
          <a:solidFill>
            <a:srgbClr val="0065B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" name="组合 1">
            <a:extLst>
              <a:ext uri="{FF2B5EF4-FFF2-40B4-BE49-F238E27FC236}">
                <a16:creationId xmlns:a16="http://schemas.microsoft.com/office/drawing/2014/main" id="{CFAD5894-420A-E2D6-EE61-2F5BEE42F46D}"/>
              </a:ext>
            </a:extLst>
          </p:cNvPr>
          <p:cNvGrpSpPr>
            <a:grpSpLocks/>
          </p:cNvGrpSpPr>
          <p:nvPr/>
        </p:nvGrpSpPr>
        <p:grpSpPr bwMode="auto">
          <a:xfrm>
            <a:off x="2607469" y="-94059"/>
            <a:ext cx="3579019" cy="3965972"/>
            <a:chOff x="0" y="0"/>
            <a:chExt cx="3926934" cy="4352253"/>
          </a:xfrm>
        </p:grpSpPr>
        <p:sp>
          <p:nvSpPr>
            <p:cNvPr id="16" name="等腰三角形 25">
              <a:extLst>
                <a:ext uri="{FF2B5EF4-FFF2-40B4-BE49-F238E27FC236}">
                  <a16:creationId xmlns:a16="http://schemas.microsoft.com/office/drawing/2014/main" id="{A6B5882D-1F20-B91E-41B7-BA7F61831D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F2F2F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等腰三角形 26">
              <a:extLst>
                <a:ext uri="{FF2B5EF4-FFF2-40B4-BE49-F238E27FC236}">
                  <a16:creationId xmlns:a16="http://schemas.microsoft.com/office/drawing/2014/main" id="{142B4667-9634-BF47-A343-A7D91337E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55590" y="665598"/>
              <a:ext cx="3565365" cy="3073590"/>
            </a:xfrm>
            <a:prstGeom prst="triangle">
              <a:avLst>
                <a:gd name="adj" fmla="val 50000"/>
              </a:avLst>
            </a:prstGeom>
            <a:solidFill>
              <a:srgbClr val="0065BD">
                <a:alpha val="7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8">
              <a:extLst>
                <a:ext uri="{FF2B5EF4-FFF2-40B4-BE49-F238E27FC236}">
                  <a16:creationId xmlns:a16="http://schemas.microsoft.com/office/drawing/2014/main" id="{2D47D51B-9EB7-1C58-B473-C72793FBA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7" y="1363044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椭圆 32">
              <a:extLst>
                <a:ext uri="{FF2B5EF4-FFF2-40B4-BE49-F238E27FC236}">
                  <a16:creationId xmlns:a16="http://schemas.microsoft.com/office/drawing/2014/main" id="{B9C0C632-DE2F-8314-6028-923CBA7AD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椭圆 33">
              <a:extLst>
                <a:ext uri="{FF2B5EF4-FFF2-40B4-BE49-F238E27FC236}">
                  <a16:creationId xmlns:a16="http://schemas.microsoft.com/office/drawing/2014/main" id="{A326E8B4-B7B0-3F84-9294-F1F8A6409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组合 3">
            <a:extLst>
              <a:ext uri="{FF2B5EF4-FFF2-40B4-BE49-F238E27FC236}">
                <a16:creationId xmlns:a16="http://schemas.microsoft.com/office/drawing/2014/main" id="{2D758EED-4D08-8CBF-153D-03BE857B413E}"/>
              </a:ext>
            </a:extLst>
          </p:cNvPr>
          <p:cNvGrpSpPr>
            <a:grpSpLocks/>
          </p:cNvGrpSpPr>
          <p:nvPr/>
        </p:nvGrpSpPr>
        <p:grpSpPr bwMode="auto">
          <a:xfrm>
            <a:off x="2568178" y="1429941"/>
            <a:ext cx="4028565" cy="1217919"/>
            <a:chOff x="-1" y="0"/>
            <a:chExt cx="5081496" cy="1623371"/>
          </a:xfrm>
        </p:grpSpPr>
        <p:sp>
          <p:nvSpPr>
            <p:cNvPr id="26" name="文本框 27">
              <a:extLst>
                <a:ext uri="{FF2B5EF4-FFF2-40B4-BE49-F238E27FC236}">
                  <a16:creationId xmlns:a16="http://schemas.microsoft.com/office/drawing/2014/main" id="{6280C95C-3E9B-FF31-0667-3069BA452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" y="0"/>
              <a:ext cx="5081496" cy="135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de-DE" altLang="zh-CN" sz="6000" dirty="0" err="1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Thank</a:t>
              </a:r>
              <a:r>
                <a:rPr lang="de-DE" altLang="zh-CN" sz="60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 </a:t>
              </a:r>
              <a:r>
                <a:rPr lang="de-DE" altLang="zh-CN" sz="6000" dirty="0" err="1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you</a:t>
              </a:r>
              <a:endParaRPr lang="zh-CN" altLang="en-US" sz="6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35">
              <a:extLst>
                <a:ext uri="{FF2B5EF4-FFF2-40B4-BE49-F238E27FC236}">
                  <a16:creationId xmlns:a16="http://schemas.microsoft.com/office/drawing/2014/main" id="{B8497FBC-2721-5B22-DA52-12DF02F5C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" y="1254158"/>
              <a:ext cx="4739875" cy="36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 YOUR ATTENTION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任意多边形 46">
            <a:extLst>
              <a:ext uri="{FF2B5EF4-FFF2-40B4-BE49-F238E27FC236}">
                <a16:creationId xmlns:a16="http://schemas.microsoft.com/office/drawing/2014/main" id="{69FFDA82-58B6-038F-45DC-292A89B55769}"/>
              </a:ext>
            </a:extLst>
          </p:cNvPr>
          <p:cNvSpPr>
            <a:spLocks/>
          </p:cNvSpPr>
          <p:nvPr/>
        </p:nvSpPr>
        <p:spPr bwMode="auto">
          <a:xfrm>
            <a:off x="0" y="4300537"/>
            <a:ext cx="789385" cy="842963"/>
          </a:xfrm>
          <a:custGeom>
            <a:avLst/>
            <a:gdLst>
              <a:gd name="T0" fmla="*/ 349010 w 1053177"/>
              <a:gd name="T1" fmla="*/ 0 h 1123422"/>
              <a:gd name="T2" fmla="*/ 1050523 w 1053177"/>
              <a:gd name="T3" fmla="*/ 704610 h 1123422"/>
              <a:gd name="T4" fmla="*/ 930716 w 1053177"/>
              <a:gd name="T5" fmla="*/ 1098563 h 1123422"/>
              <a:gd name="T6" fmla="*/ 908559 w 1053177"/>
              <a:gd name="T7" fmla="*/ 1125535 h 1123422"/>
              <a:gd name="T8" fmla="*/ 0 w 1053177"/>
              <a:gd name="T9" fmla="*/ 1125535 h 1123422"/>
              <a:gd name="T10" fmla="*/ 0 w 1053177"/>
              <a:gd name="T11" fmla="*/ 96776 h 1123422"/>
              <a:gd name="T12" fmla="*/ 75948 w 1053177"/>
              <a:gd name="T13" fmla="*/ 55372 h 1123422"/>
              <a:gd name="T14" fmla="*/ 349010 w 1053177"/>
              <a:gd name="T15" fmla="*/ 0 h 112342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3177"/>
              <a:gd name="T25" fmla="*/ 0 h 1123422"/>
              <a:gd name="T26" fmla="*/ 1053177 w 1053177"/>
              <a:gd name="T27" fmla="*/ 1123422 h 112342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3177" h="1123422">
                <a:moveTo>
                  <a:pt x="349891" y="0"/>
                </a:moveTo>
                <a:cubicBezTo>
                  <a:pt x="738305" y="0"/>
                  <a:pt x="1053177" y="314872"/>
                  <a:pt x="1053177" y="703286"/>
                </a:cubicBezTo>
                <a:cubicBezTo>
                  <a:pt x="1053177" y="848942"/>
                  <a:pt x="1008898" y="984255"/>
                  <a:pt x="933067" y="1096500"/>
                </a:cubicBezTo>
                <a:lnTo>
                  <a:pt x="910854" y="1123422"/>
                </a:lnTo>
                <a:lnTo>
                  <a:pt x="0" y="1123422"/>
                </a:lnTo>
                <a:lnTo>
                  <a:pt x="0" y="96596"/>
                </a:lnTo>
                <a:lnTo>
                  <a:pt x="76140" y="55268"/>
                </a:lnTo>
                <a:cubicBezTo>
                  <a:pt x="160280" y="19680"/>
                  <a:pt x="252788" y="0"/>
                  <a:pt x="349891" y="0"/>
                </a:cubicBez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9" name="椭圆 37">
            <a:extLst>
              <a:ext uri="{FF2B5EF4-FFF2-40B4-BE49-F238E27FC236}">
                <a16:creationId xmlns:a16="http://schemas.microsoft.com/office/drawing/2014/main" id="{1562B2DC-51AF-41CB-E1FA-C0C502A2A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4015979"/>
            <a:ext cx="431006" cy="431006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椭圆 38">
            <a:extLst>
              <a:ext uri="{FF2B5EF4-FFF2-40B4-BE49-F238E27FC236}">
                <a16:creationId xmlns:a16="http://schemas.microsoft.com/office/drawing/2014/main" id="{FEC06626-F39D-2651-A788-1B2900A34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426619"/>
            <a:ext cx="170260" cy="171450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任意多边形 42">
            <a:extLst>
              <a:ext uri="{FF2B5EF4-FFF2-40B4-BE49-F238E27FC236}">
                <a16:creationId xmlns:a16="http://schemas.microsoft.com/office/drawing/2014/main" id="{6B5A03CF-3AE0-62A7-B2F6-7762FD1115FC}"/>
              </a:ext>
            </a:extLst>
          </p:cNvPr>
          <p:cNvSpPr>
            <a:spLocks/>
          </p:cNvSpPr>
          <p:nvPr/>
        </p:nvSpPr>
        <p:spPr bwMode="auto">
          <a:xfrm>
            <a:off x="1" y="2769394"/>
            <a:ext cx="307181" cy="785813"/>
          </a:xfrm>
          <a:custGeom>
            <a:avLst/>
            <a:gdLst>
              <a:gd name="T0" fmla="*/ 0 w 410033"/>
              <a:gd name="T1" fmla="*/ 0 h 1047702"/>
              <a:gd name="T2" fmla="*/ 78719 w 410033"/>
              <a:gd name="T3" fmla="*/ 24549 h 1047702"/>
              <a:gd name="T4" fmla="*/ 408205 w 410033"/>
              <a:gd name="T5" fmla="*/ 523947 h 1047702"/>
              <a:gd name="T6" fmla="*/ 78719 w 410033"/>
              <a:gd name="T7" fmla="*/ 1023345 h 1047702"/>
              <a:gd name="T8" fmla="*/ 0 w 410033"/>
              <a:gd name="T9" fmla="*/ 1047894 h 1047702"/>
              <a:gd name="T10" fmla="*/ 0 w 410033"/>
              <a:gd name="T11" fmla="*/ 0 h 10477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33"/>
              <a:gd name="T19" fmla="*/ 0 h 1047702"/>
              <a:gd name="T20" fmla="*/ 410033 w 410033"/>
              <a:gd name="T21" fmla="*/ 1047702 h 104770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33" h="1047702">
                <a:moveTo>
                  <a:pt x="0" y="0"/>
                </a:moveTo>
                <a:lnTo>
                  <a:pt x="79071" y="24545"/>
                </a:lnTo>
                <a:cubicBezTo>
                  <a:pt x="273564" y="106809"/>
                  <a:pt x="410033" y="299393"/>
                  <a:pt x="410033" y="523851"/>
                </a:cubicBezTo>
                <a:cubicBezTo>
                  <a:pt x="410033" y="748310"/>
                  <a:pt x="273564" y="940894"/>
                  <a:pt x="79071" y="1023157"/>
                </a:cubicBezTo>
                <a:lnTo>
                  <a:pt x="0" y="10477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2" name="椭圆 40">
            <a:extLst>
              <a:ext uri="{FF2B5EF4-FFF2-40B4-BE49-F238E27FC236}">
                <a16:creationId xmlns:a16="http://schemas.microsoft.com/office/drawing/2014/main" id="{36CAE6DB-70EC-3762-B12A-57E4836F1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6" y="3709988"/>
            <a:ext cx="416719" cy="416719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4" name="Grafik 2" descr="countdown.gif">
            <a:extLst>
              <a:ext uri="{FF2B5EF4-FFF2-40B4-BE49-F238E27FC236}">
                <a16:creationId xmlns:a16="http://schemas.microsoft.com/office/drawing/2014/main" id="{052BF475-96E3-07BD-175D-C80656CAA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653" y="4564379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1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Image Preprocess</a:t>
              </a: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0F5D51C4-A909-94EA-C2C6-A73184144FCA}"/>
              </a:ext>
            </a:extLst>
          </p:cNvPr>
          <p:cNvSpPr txBox="1"/>
          <p:nvPr/>
        </p:nvSpPr>
        <p:spPr>
          <a:xfrm>
            <a:off x="2686209" y="2263598"/>
            <a:ext cx="2953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file information analysis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1445AF8-8320-225D-E50F-F7C990E7886D}"/>
              </a:ext>
            </a:extLst>
          </p:cNvPr>
          <p:cNvGrpSpPr/>
          <p:nvPr/>
        </p:nvGrpSpPr>
        <p:grpSpPr>
          <a:xfrm>
            <a:off x="3722964" y="1451981"/>
            <a:ext cx="610151" cy="615987"/>
            <a:chOff x="2582263" y="1681616"/>
            <a:chExt cx="720000" cy="720000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187BB94-CCB0-93B6-F572-7CD766A7340C}"/>
                </a:ext>
              </a:extLst>
            </p:cNvPr>
            <p:cNvSpPr/>
            <p:nvPr/>
          </p:nvSpPr>
          <p:spPr>
            <a:xfrm>
              <a:off x="2582263" y="1681616"/>
              <a:ext cx="720000" cy="72000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pic>
          <p:nvPicPr>
            <p:cNvPr id="14" name="图形 13" descr="数据库">
              <a:extLst>
                <a:ext uri="{FF2B5EF4-FFF2-40B4-BE49-F238E27FC236}">
                  <a16:creationId xmlns:a16="http://schemas.microsoft.com/office/drawing/2014/main" id="{F39FCB0A-8522-C60A-7BA6-121142D54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78628" y="1777981"/>
              <a:ext cx="527269" cy="527269"/>
            </a:xfrm>
            <a:prstGeom prst="rect">
              <a:avLst/>
            </a:prstGeom>
          </p:spPr>
        </p:pic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8C6CFF-04B6-4092-7BD8-6A3A55827896}"/>
              </a:ext>
            </a:extLst>
          </p:cNvPr>
          <p:cNvSpPr/>
          <p:nvPr/>
        </p:nvSpPr>
        <p:spPr>
          <a:xfrm>
            <a:off x="3353294" y="989045"/>
            <a:ext cx="1382029" cy="38049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000" b="1" baseline="14000" dirty="0"/>
              <a:t>Dataset</a:t>
            </a:r>
            <a:endParaRPr lang="zh-CN" altLang="en-US" sz="2000" b="1" baseline="140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3FD831D-5528-7748-4A41-998AACBDE9BB}"/>
              </a:ext>
            </a:extLst>
          </p:cNvPr>
          <p:cNvCxnSpPr>
            <a:cxnSpLocks/>
          </p:cNvCxnSpPr>
          <p:nvPr/>
        </p:nvCxnSpPr>
        <p:spPr>
          <a:xfrm>
            <a:off x="4953830" y="1761890"/>
            <a:ext cx="11088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29BFB48-401F-8836-31FE-1A769846CB01}"/>
              </a:ext>
            </a:extLst>
          </p:cNvPr>
          <p:cNvGrpSpPr/>
          <p:nvPr/>
        </p:nvGrpSpPr>
        <p:grpSpPr>
          <a:xfrm>
            <a:off x="6629709" y="1451981"/>
            <a:ext cx="610151" cy="615987"/>
            <a:chOff x="6809939" y="1988738"/>
            <a:chExt cx="610151" cy="615987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AE4CBD0A-0D40-EED9-54F7-2ED33E2C10D0}"/>
                </a:ext>
              </a:extLst>
            </p:cNvPr>
            <p:cNvSpPr/>
            <p:nvPr/>
          </p:nvSpPr>
          <p:spPr>
            <a:xfrm>
              <a:off x="6809939" y="1988738"/>
              <a:ext cx="610151" cy="615987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pic>
          <p:nvPicPr>
            <p:cNvPr id="22" name="图形 21" descr="齿轮">
              <a:extLst>
                <a:ext uri="{FF2B5EF4-FFF2-40B4-BE49-F238E27FC236}">
                  <a16:creationId xmlns:a16="http://schemas.microsoft.com/office/drawing/2014/main" id="{F0B34DFF-8E90-75DD-C491-A69DA349C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908786" y="2090503"/>
              <a:ext cx="412455" cy="412455"/>
            </a:xfrm>
            <a:prstGeom prst="rect">
              <a:avLst/>
            </a:prstGeom>
          </p:spPr>
        </p:pic>
      </p:grp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EC64BB7F-9775-A57D-474F-38D194C3DC88}"/>
              </a:ext>
            </a:extLst>
          </p:cNvPr>
          <p:cNvSpPr/>
          <p:nvPr/>
        </p:nvSpPr>
        <p:spPr>
          <a:xfrm>
            <a:off x="6243771" y="989045"/>
            <a:ext cx="1382029" cy="38049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000" b="1" baseline="14000" dirty="0"/>
              <a:t>Fetch images</a:t>
            </a:r>
            <a:endParaRPr lang="zh-CN" altLang="en-US" sz="2000" b="1" baseline="14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DAD950-138D-5E18-EE24-3C9AB66F2EFF}"/>
              </a:ext>
            </a:extLst>
          </p:cNvPr>
          <p:cNvSpPr txBox="1"/>
          <p:nvPr/>
        </p:nvSpPr>
        <p:spPr>
          <a:xfrm>
            <a:off x="5811127" y="2235473"/>
            <a:ext cx="318636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</a:p>
          <a:p>
            <a:pPr marL="171450" marR="0" lvl="0" indent="-1714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Image_id</a:t>
            </a:r>
          </a:p>
          <a:p>
            <a:pPr marL="171450" marR="0" lvl="0" indent="-1714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Fetch annotated damaged area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endParaRPr lang="zh-CN" altLang="en-US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69FA3E-CA66-5994-A0F9-8918DD9F1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667" y="1729032"/>
            <a:ext cx="802446" cy="11501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151AD1-B9CC-71F0-F534-F7192B4EC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9113" y="2602911"/>
            <a:ext cx="1797851" cy="2243640"/>
          </a:xfrm>
          <a:prstGeom prst="rect">
            <a:avLst/>
          </a:prstGeom>
        </p:spPr>
      </p:pic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8695C35-D228-4CE9-F358-E5F7F66F2DBD}"/>
              </a:ext>
            </a:extLst>
          </p:cNvPr>
          <p:cNvCxnSpPr>
            <a:cxnSpLocks/>
          </p:cNvCxnSpPr>
          <p:nvPr/>
        </p:nvCxnSpPr>
        <p:spPr>
          <a:xfrm>
            <a:off x="8199999" y="1761890"/>
            <a:ext cx="11088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Google Shape;2109;p37">
            <a:extLst>
              <a:ext uri="{FF2B5EF4-FFF2-40B4-BE49-F238E27FC236}">
                <a16:creationId xmlns:a16="http://schemas.microsoft.com/office/drawing/2014/main" id="{B0F62F43-7CCC-7854-B7D9-5318632208CD}"/>
              </a:ext>
            </a:extLst>
          </p:cNvPr>
          <p:cNvSpPr/>
          <p:nvPr/>
        </p:nvSpPr>
        <p:spPr>
          <a:xfrm>
            <a:off x="72000" y="518928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B0A973F-CFF9-451B-1F37-04A2AAF8543D}"/>
              </a:ext>
            </a:extLst>
          </p:cNvPr>
          <p:cNvGrpSpPr/>
          <p:nvPr/>
        </p:nvGrpSpPr>
        <p:grpSpPr>
          <a:xfrm>
            <a:off x="6295130" y="3668380"/>
            <a:ext cx="1547607" cy="1178171"/>
            <a:chOff x="5162859" y="3063923"/>
            <a:chExt cx="1978152" cy="169731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D765938-3A18-CBD3-DB18-FB61190B1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2859" y="3063923"/>
              <a:ext cx="1466850" cy="1419225"/>
            </a:xfrm>
            <a:prstGeom prst="rect">
              <a:avLst/>
            </a:prstGeom>
          </p:spPr>
        </p:pic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E1F1DF6-9BBB-72DD-1340-3457C360BFB1}"/>
                </a:ext>
              </a:extLst>
            </p:cNvPr>
            <p:cNvGrpSpPr/>
            <p:nvPr/>
          </p:nvGrpSpPr>
          <p:grpSpPr>
            <a:xfrm>
              <a:off x="5684902" y="3583175"/>
              <a:ext cx="1456109" cy="1178061"/>
              <a:chOff x="5684902" y="3583175"/>
              <a:chExt cx="1456109" cy="1178061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EC7FD862-A619-E69E-8465-E7CAD6774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4902" y="3583175"/>
                <a:ext cx="944807" cy="940958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CD1425A-6B01-9107-6FF4-EAF808D6F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8616" y="4046139"/>
                <a:ext cx="666750" cy="542925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EC6F3BB9-8B64-2D54-AA49-CD6D21E62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21886" y="4265936"/>
                <a:ext cx="619125" cy="4953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331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Image Preprocess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DBCB149-7BBA-79C5-52A9-CC920B0AC66C}"/>
              </a:ext>
            </a:extLst>
          </p:cNvPr>
          <p:cNvGrpSpPr/>
          <p:nvPr/>
        </p:nvGrpSpPr>
        <p:grpSpPr>
          <a:xfrm>
            <a:off x="3725271" y="1458650"/>
            <a:ext cx="610151" cy="615987"/>
            <a:chOff x="6809939" y="1988738"/>
            <a:chExt cx="610151" cy="615987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C42405E-9CCB-8FBE-AD8D-6E3609C43C95}"/>
                </a:ext>
              </a:extLst>
            </p:cNvPr>
            <p:cNvSpPr/>
            <p:nvPr/>
          </p:nvSpPr>
          <p:spPr>
            <a:xfrm>
              <a:off x="6809939" y="1988738"/>
              <a:ext cx="610151" cy="615987"/>
            </a:xfrm>
            <a:prstGeom prst="ellipse">
              <a:avLst/>
            </a:prstGeom>
            <a:solidFill>
              <a:srgbClr val="FFC00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pic>
          <p:nvPicPr>
            <p:cNvPr id="38" name="图形 37" descr="条形图演示文稿">
              <a:extLst>
                <a:ext uri="{FF2B5EF4-FFF2-40B4-BE49-F238E27FC236}">
                  <a16:creationId xmlns:a16="http://schemas.microsoft.com/office/drawing/2014/main" id="{EDC87E58-E95C-DA21-F416-03BE8B024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908786" y="2090503"/>
              <a:ext cx="412455" cy="412455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142F31-FDDD-6116-D9FB-7ECB491E0BB9}"/>
              </a:ext>
            </a:extLst>
          </p:cNvPr>
          <p:cNvGrpSpPr/>
          <p:nvPr/>
        </p:nvGrpSpPr>
        <p:grpSpPr>
          <a:xfrm>
            <a:off x="6629709" y="1458650"/>
            <a:ext cx="610151" cy="615987"/>
            <a:chOff x="6809939" y="1988738"/>
            <a:chExt cx="610151" cy="615987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D73434A-5AE9-B1B1-BA40-E40FA3C36271}"/>
                </a:ext>
              </a:extLst>
            </p:cNvPr>
            <p:cNvSpPr/>
            <p:nvPr/>
          </p:nvSpPr>
          <p:spPr>
            <a:xfrm>
              <a:off x="6809939" y="1988738"/>
              <a:ext cx="610151" cy="615987"/>
            </a:xfrm>
            <a:prstGeom prst="ellipse">
              <a:avLst/>
            </a:prstGeom>
            <a:solidFill>
              <a:srgbClr val="3DC5C4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pic>
          <p:nvPicPr>
            <p:cNvPr id="41" name="图形 40" descr="书籍">
              <a:extLst>
                <a:ext uri="{FF2B5EF4-FFF2-40B4-BE49-F238E27FC236}">
                  <a16:creationId xmlns:a16="http://schemas.microsoft.com/office/drawing/2014/main" id="{37EC6B17-237C-35D4-9C83-01A5EED0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908786" y="2090503"/>
              <a:ext cx="412455" cy="412455"/>
            </a:xfrm>
            <a:prstGeom prst="rect">
              <a:avLst/>
            </a:prstGeom>
          </p:spPr>
        </p:pic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5AC33FD-9DA1-DABD-4D27-6C31F02B6948}"/>
              </a:ext>
            </a:extLst>
          </p:cNvPr>
          <p:cNvCxnSpPr>
            <a:cxnSpLocks/>
          </p:cNvCxnSpPr>
          <p:nvPr/>
        </p:nvCxnSpPr>
        <p:spPr>
          <a:xfrm>
            <a:off x="4953830" y="1761890"/>
            <a:ext cx="11088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9D9E9D05-C6C2-D9BD-610F-2C9F56CE74A1}"/>
              </a:ext>
            </a:extLst>
          </p:cNvPr>
          <p:cNvSpPr/>
          <p:nvPr/>
        </p:nvSpPr>
        <p:spPr>
          <a:xfrm>
            <a:off x="6243771" y="989045"/>
            <a:ext cx="1382029" cy="38049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850" b="1" baseline="14000" dirty="0"/>
              <a:t>Preprocess</a:t>
            </a:r>
            <a:endParaRPr lang="zh-CN" altLang="en-US" sz="1850" b="1" baseline="14000" dirty="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F88858D4-6165-5D86-F3DB-5CD09BA2C0EA}"/>
              </a:ext>
            </a:extLst>
          </p:cNvPr>
          <p:cNvSpPr/>
          <p:nvPr/>
        </p:nvSpPr>
        <p:spPr>
          <a:xfrm>
            <a:off x="3353294" y="989045"/>
            <a:ext cx="1382029" cy="38049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850" b="1" baseline="14000" dirty="0"/>
              <a:t>Generalization</a:t>
            </a:r>
            <a:endParaRPr lang="zh-CN" altLang="en-US" sz="1850" b="1" baseline="140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33D29F-1DBB-1714-F32C-3B92102811FF}"/>
              </a:ext>
            </a:extLst>
          </p:cNvPr>
          <p:cNvSpPr txBox="1"/>
          <p:nvPr/>
        </p:nvSpPr>
        <p:spPr>
          <a:xfrm>
            <a:off x="2686209" y="2263598"/>
            <a:ext cx="2953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reshape to same size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E7A148D-F823-15DD-7DF0-4074A9E9B107}"/>
              </a:ext>
            </a:extLst>
          </p:cNvPr>
          <p:cNvSpPr txBox="1"/>
          <p:nvPr/>
        </p:nvSpPr>
        <p:spPr>
          <a:xfrm>
            <a:off x="5811127" y="2235473"/>
            <a:ext cx="31863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to gray images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to remove noise</a:t>
            </a:r>
          </a:p>
          <a:p>
            <a:pPr marL="171450" marR="0" lvl="0" indent="-1714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400" b="1" dirty="0">
              <a:solidFill>
                <a:prstClr val="black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 marR="0" lvl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endParaRPr lang="zh-CN" altLang="en-US" sz="1200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6376432A-3157-9848-497B-22F420AA3936}"/>
              </a:ext>
            </a:extLst>
          </p:cNvPr>
          <p:cNvCxnSpPr>
            <a:cxnSpLocks/>
          </p:cNvCxnSpPr>
          <p:nvPr/>
        </p:nvCxnSpPr>
        <p:spPr>
          <a:xfrm>
            <a:off x="1853004" y="1761890"/>
            <a:ext cx="11088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7" name="Google Shape;2109;p37">
            <a:extLst>
              <a:ext uri="{FF2B5EF4-FFF2-40B4-BE49-F238E27FC236}">
                <a16:creationId xmlns:a16="http://schemas.microsoft.com/office/drawing/2014/main" id="{2A75CDE6-C96C-D23E-52B9-7743CE20AB2B}"/>
              </a:ext>
            </a:extLst>
          </p:cNvPr>
          <p:cNvSpPr/>
          <p:nvPr/>
        </p:nvSpPr>
        <p:spPr>
          <a:xfrm>
            <a:off x="72000" y="518928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D4D5BBA-908C-08A1-2ABC-EF83C10A65A9}"/>
              </a:ext>
            </a:extLst>
          </p:cNvPr>
          <p:cNvGrpSpPr/>
          <p:nvPr/>
        </p:nvGrpSpPr>
        <p:grpSpPr>
          <a:xfrm>
            <a:off x="3011543" y="3114438"/>
            <a:ext cx="1909234" cy="1446363"/>
            <a:chOff x="5162859" y="3063923"/>
            <a:chExt cx="2440383" cy="2083680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AD0F1E19-1838-D238-4835-9347BC713669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2859" y="3063923"/>
              <a:ext cx="1081358" cy="881668"/>
            </a:xfrm>
            <a:prstGeom prst="rect">
              <a:avLst/>
            </a:prstGeom>
          </p:spPr>
        </p:pic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CC363A7-2965-131C-FF55-FB8AABEDB8C7}"/>
                </a:ext>
              </a:extLst>
            </p:cNvPr>
            <p:cNvGrpSpPr/>
            <p:nvPr/>
          </p:nvGrpSpPr>
          <p:grpSpPr>
            <a:xfrm>
              <a:off x="5543615" y="3474528"/>
              <a:ext cx="2059627" cy="1673075"/>
              <a:chOff x="5543615" y="3474528"/>
              <a:chExt cx="2059627" cy="1673075"/>
            </a:xfrm>
          </p:grpSpPr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96F713B5-472A-94A1-CA3C-9874F6B31A2C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3615" y="3474528"/>
                <a:ext cx="1081357" cy="881668"/>
              </a:xfrm>
              <a:prstGeom prst="rect">
                <a:avLst/>
              </a:prstGeom>
            </p:spPr>
          </p:pic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F6B17528-7710-C129-1519-DC26296536E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2596" y="3884371"/>
                <a:ext cx="1081358" cy="881668"/>
              </a:xfrm>
              <a:prstGeom prst="rect">
                <a:avLst/>
              </a:prstGeom>
            </p:spPr>
          </p:pic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D7848EBE-2A27-D7C0-0C12-F2EB22ABA7A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21885" y="4265935"/>
                <a:ext cx="1081357" cy="881668"/>
              </a:xfrm>
              <a:prstGeom prst="rect">
                <a:avLst/>
              </a:prstGeom>
            </p:spPr>
          </p:pic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3EE2C7ED-4D4C-8F95-FD66-C9B45456D279}"/>
              </a:ext>
            </a:extLst>
          </p:cNvPr>
          <p:cNvGrpSpPr/>
          <p:nvPr/>
        </p:nvGrpSpPr>
        <p:grpSpPr>
          <a:xfrm>
            <a:off x="5919743" y="3128835"/>
            <a:ext cx="1909234" cy="1446363"/>
            <a:chOff x="5162859" y="3063923"/>
            <a:chExt cx="2440383" cy="2083680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D529609F-45F9-F604-AF18-686204705DFC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62859" y="3063923"/>
              <a:ext cx="1081358" cy="881668"/>
            </a:xfrm>
            <a:prstGeom prst="rect">
              <a:avLst/>
            </a:prstGeom>
          </p:spPr>
        </p:pic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1012B6A-8023-3662-6C02-30D1C0F21606}"/>
                </a:ext>
              </a:extLst>
            </p:cNvPr>
            <p:cNvGrpSpPr/>
            <p:nvPr/>
          </p:nvGrpSpPr>
          <p:grpSpPr>
            <a:xfrm>
              <a:off x="5543615" y="3474528"/>
              <a:ext cx="2059627" cy="1673075"/>
              <a:chOff x="5543615" y="3474528"/>
              <a:chExt cx="2059627" cy="1673075"/>
            </a:xfrm>
          </p:grpSpPr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03363FF5-8D66-E5C1-CF33-C8BBF22D72FE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543615" y="3474528"/>
                <a:ext cx="1081357" cy="881668"/>
              </a:xfrm>
              <a:prstGeom prst="rect">
                <a:avLst/>
              </a:prstGeom>
            </p:spPr>
          </p:pic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4B6B1592-EEFF-BC3C-B740-6A65BF9DA4AC}"/>
                  </a:ext>
                </a:extLst>
              </p:cNvPr>
              <p:cNvPicPr>
                <a:picLocks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62596" y="3884371"/>
                <a:ext cx="1081358" cy="881668"/>
              </a:xfrm>
              <a:prstGeom prst="rect">
                <a:avLst/>
              </a:prstGeom>
            </p:spPr>
          </p:pic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531AE1CB-9FA5-3373-55E2-FB07FAEF9DA2}"/>
                  </a:ext>
                </a:extLst>
              </p:cNvPr>
              <p:cNvPicPr>
                <a:picLocks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21885" y="4265935"/>
                <a:ext cx="1081357" cy="8816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9303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Model estimation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C7764D7-3903-9326-F9D4-BF92B629330D}"/>
              </a:ext>
            </a:extLst>
          </p:cNvPr>
          <p:cNvSpPr txBox="1"/>
          <p:nvPr/>
        </p:nvSpPr>
        <p:spPr>
          <a:xfrm>
            <a:off x="2100552" y="841777"/>
            <a:ext cx="4948725" cy="732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-US" altLang="zh-CN" sz="2000" b="1" baseline="40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[1]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Classify damage into several categories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DD32049-FC8F-0103-AE2D-033927821CD3}"/>
              </a:ext>
            </a:extLst>
          </p:cNvPr>
          <p:cNvSpPr txBox="1"/>
          <p:nvPr/>
        </p:nvSpPr>
        <p:spPr>
          <a:xfrm>
            <a:off x="2135719" y="3952475"/>
            <a:ext cx="6099969" cy="564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images</a:t>
            </a:r>
            <a:r>
              <a:rPr lang="zh-CN" altLang="en-US" sz="1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labels </a:t>
            </a:r>
          </a:p>
          <a:p>
            <a:pPr>
              <a:lnSpc>
                <a:spcPct val="114000"/>
              </a:lnSpc>
            </a:pPr>
            <a:r>
              <a:rPr lang="en-US" altLang="zh-CN" sz="1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minimize the error between reconstructed data and original data </a:t>
            </a:r>
            <a:endParaRPr lang="en-US" altLang="zh-CN" b="1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Google Shape;2109;p37">
            <a:extLst>
              <a:ext uri="{FF2B5EF4-FFF2-40B4-BE49-F238E27FC236}">
                <a16:creationId xmlns:a16="http://schemas.microsoft.com/office/drawing/2014/main" id="{8E53C7F0-3FFE-BCF8-40E7-ED3D8B83B5DB}"/>
              </a:ext>
            </a:extLst>
          </p:cNvPr>
          <p:cNvSpPr/>
          <p:nvPr/>
        </p:nvSpPr>
        <p:spPr>
          <a:xfrm>
            <a:off x="72000" y="12384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矩形: 圆角 5">
            <a:extLst>
              <a:ext uri="{FF2B5EF4-FFF2-40B4-BE49-F238E27FC236}">
                <a16:creationId xmlns:a16="http://schemas.microsoft.com/office/drawing/2014/main" id="{DA1A1511-CF48-DB99-C3D5-6BAB9743B196}"/>
              </a:ext>
            </a:extLst>
          </p:cNvPr>
          <p:cNvSpPr/>
          <p:nvPr/>
        </p:nvSpPr>
        <p:spPr>
          <a:xfrm>
            <a:off x="7296825" y="863249"/>
            <a:ext cx="1427756" cy="339938"/>
          </a:xfrm>
          <a:prstGeom prst="roundRect">
            <a:avLst>
              <a:gd name="adj" fmla="val 24286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images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22">
            <a:extLst>
              <a:ext uri="{FF2B5EF4-FFF2-40B4-BE49-F238E27FC236}">
                <a16:creationId xmlns:a16="http://schemas.microsoft.com/office/drawing/2014/main" id="{3A759804-1677-0CB0-51CF-3FAC1597C003}"/>
              </a:ext>
            </a:extLst>
          </p:cNvPr>
          <p:cNvSpPr txBox="1"/>
          <p:nvPr/>
        </p:nvSpPr>
        <p:spPr>
          <a:xfrm>
            <a:off x="2050613" y="4687331"/>
            <a:ext cx="5631241" cy="268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Rumelhart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E., Hinton, G. E., &amp; Williams, R. J. (1985). </a:t>
            </a:r>
            <a:r>
              <a:rPr lang="en-US" altLang="zh-CN" sz="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internal representations by error propagation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California Univ San Diego La Jolla Inst for Cognitive Science.</a:t>
            </a:r>
            <a:endParaRPr lang="zh-CN" altLang="en-US" sz="8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919D1D5-5044-3375-F5D4-621AA3E4977A}"/>
              </a:ext>
            </a:extLst>
          </p:cNvPr>
          <p:cNvGrpSpPr/>
          <p:nvPr/>
        </p:nvGrpSpPr>
        <p:grpSpPr>
          <a:xfrm>
            <a:off x="2246103" y="1380302"/>
            <a:ext cx="6367670" cy="2725318"/>
            <a:chOff x="2246103" y="1380302"/>
            <a:chExt cx="6367670" cy="272531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4CFB455-DC3C-F79E-EDFD-E870DCE1FD91}"/>
                </a:ext>
              </a:extLst>
            </p:cNvPr>
            <p:cNvGrpSpPr/>
            <p:nvPr/>
          </p:nvGrpSpPr>
          <p:grpSpPr>
            <a:xfrm>
              <a:off x="2246103" y="1550756"/>
              <a:ext cx="6298929" cy="2387065"/>
              <a:chOff x="2181902" y="1511834"/>
              <a:chExt cx="6298929" cy="238706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7F215AA-32B0-26AD-C794-D06891091AC3}"/>
                  </a:ext>
                </a:extLst>
              </p:cNvPr>
              <p:cNvGrpSpPr/>
              <p:nvPr/>
            </p:nvGrpSpPr>
            <p:grpSpPr>
              <a:xfrm>
                <a:off x="4256895" y="1771487"/>
                <a:ext cx="2609850" cy="1863064"/>
                <a:chOff x="4382084" y="1846605"/>
                <a:chExt cx="2609850" cy="1863064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F783AE3B-11B6-1366-206B-9363CCEB9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82084" y="1846605"/>
                  <a:ext cx="2609850" cy="1752600"/>
                </a:xfrm>
                <a:prstGeom prst="rect">
                  <a:avLst/>
                </a:prstGeom>
              </p:spPr>
            </p:pic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C4759488-969C-E1D4-543A-5806AB1B21E2}"/>
                    </a:ext>
                  </a:extLst>
                </p:cNvPr>
                <p:cNvSpPr txBox="1"/>
                <p:nvPr/>
              </p:nvSpPr>
              <p:spPr>
                <a:xfrm>
                  <a:off x="4884576" y="3515705"/>
                  <a:ext cx="1604865" cy="1939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en-US" altLang="zh-CN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Autoencoder architecture</a:t>
                  </a:r>
                  <a:endParaRPr lang="zh-CN" alt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6289DB81-E3E0-5DA4-3C44-D9115CEAA996}"/>
                  </a:ext>
                </a:extLst>
              </p:cNvPr>
              <p:cNvGrpSpPr/>
              <p:nvPr/>
            </p:nvGrpSpPr>
            <p:grpSpPr>
              <a:xfrm>
                <a:off x="2181902" y="1811438"/>
                <a:ext cx="2023206" cy="979542"/>
                <a:chOff x="2181902" y="1811438"/>
                <a:chExt cx="2023206" cy="979542"/>
              </a:xfrm>
            </p:grpSpPr>
            <p:sp>
              <p:nvSpPr>
                <p:cNvPr id="8" name="箭头: 右 7">
                  <a:extLst>
                    <a:ext uri="{FF2B5EF4-FFF2-40B4-BE49-F238E27FC236}">
                      <a16:creationId xmlns:a16="http://schemas.microsoft.com/office/drawing/2014/main" id="{9625FF61-22A1-35A4-98E3-3FCBBBA930D7}"/>
                    </a:ext>
                  </a:extLst>
                </p:cNvPr>
                <p:cNvSpPr/>
                <p:nvPr/>
              </p:nvSpPr>
              <p:spPr>
                <a:xfrm>
                  <a:off x="3626611" y="2501020"/>
                  <a:ext cx="578497" cy="28996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60FE76B2-FF95-8C4F-74A1-E612F2B2F7A6}"/>
                    </a:ext>
                  </a:extLst>
                </p:cNvPr>
                <p:cNvSpPr/>
                <p:nvPr/>
              </p:nvSpPr>
              <p:spPr>
                <a:xfrm>
                  <a:off x="2181902" y="1811438"/>
                  <a:ext cx="1181032" cy="339938"/>
                </a:xfrm>
                <a:prstGeom prst="roundRect">
                  <a:avLst>
                    <a:gd name="adj" fmla="val 24286"/>
                  </a:avLst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Original images</a:t>
                  </a:r>
                  <a:endParaRPr lang="zh-CN" alt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8DC54DF0-0F50-03C8-B633-761F78BEF750}"/>
                  </a:ext>
                </a:extLst>
              </p:cNvPr>
              <p:cNvGrpSpPr/>
              <p:nvPr/>
            </p:nvGrpSpPr>
            <p:grpSpPr>
              <a:xfrm>
                <a:off x="6957294" y="1511834"/>
                <a:ext cx="1523537" cy="2387065"/>
                <a:chOff x="6957294" y="1511834"/>
                <a:chExt cx="1523537" cy="2387065"/>
              </a:xfrm>
            </p:grpSpPr>
            <p:sp>
              <p:nvSpPr>
                <p:cNvPr id="90" name="等腰三角形 89">
                  <a:extLst>
                    <a:ext uri="{FF2B5EF4-FFF2-40B4-BE49-F238E27FC236}">
                      <a16:creationId xmlns:a16="http://schemas.microsoft.com/office/drawing/2014/main" id="{022D6C75-7BBC-3839-CB9A-E248286CBBC9}"/>
                    </a:ext>
                  </a:extLst>
                </p:cNvPr>
                <p:cNvSpPr/>
                <p:nvPr/>
              </p:nvSpPr>
              <p:spPr>
                <a:xfrm>
                  <a:off x="7754313" y="3172381"/>
                  <a:ext cx="726518" cy="726518"/>
                </a:xfrm>
                <a:prstGeom prst="triangle">
                  <a:avLst/>
                </a:prstGeom>
                <a:gradFill flip="none" rotWithShape="1">
                  <a:gsLst>
                    <a:gs pos="100000">
                      <a:srgbClr val="E2092D"/>
                    </a:gs>
                    <a:gs pos="0">
                      <a:srgbClr val="C00000"/>
                    </a:gs>
                  </a:gsLst>
                  <a:lin ang="270000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203200" sx="102000" sy="102000" algn="ctr" rotWithShape="0">
                    <a:srgbClr val="E2092D">
                      <a:alpha val="40000"/>
                    </a:srgbClr>
                  </a:outerShdw>
                  <a:softEdge rad="635000"/>
                </a:effectLst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9" name="箭头: 右 28">
                  <a:extLst>
                    <a:ext uri="{FF2B5EF4-FFF2-40B4-BE49-F238E27FC236}">
                      <a16:creationId xmlns:a16="http://schemas.microsoft.com/office/drawing/2014/main" id="{098510DA-CB15-18F0-7E21-171EEA42BA4D}"/>
                    </a:ext>
                  </a:extLst>
                </p:cNvPr>
                <p:cNvSpPr/>
                <p:nvPr/>
              </p:nvSpPr>
              <p:spPr>
                <a:xfrm>
                  <a:off x="6970563" y="1511834"/>
                  <a:ext cx="578497" cy="28996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  <p:sp>
              <p:nvSpPr>
                <p:cNvPr id="30" name="箭头: 右 29">
                  <a:extLst>
                    <a:ext uri="{FF2B5EF4-FFF2-40B4-BE49-F238E27FC236}">
                      <a16:creationId xmlns:a16="http://schemas.microsoft.com/office/drawing/2014/main" id="{BEA406A5-75B8-81CD-D3A6-8B930F290FCE}"/>
                    </a:ext>
                  </a:extLst>
                </p:cNvPr>
                <p:cNvSpPr/>
                <p:nvPr/>
              </p:nvSpPr>
              <p:spPr>
                <a:xfrm>
                  <a:off x="6970320" y="2153317"/>
                  <a:ext cx="578497" cy="28996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  <p:sp>
              <p:nvSpPr>
                <p:cNvPr id="31" name="箭头: 右 30">
                  <a:extLst>
                    <a:ext uri="{FF2B5EF4-FFF2-40B4-BE49-F238E27FC236}">
                      <a16:creationId xmlns:a16="http://schemas.microsoft.com/office/drawing/2014/main" id="{143C87E3-65FC-2662-7ACC-3A850DCEAA7D}"/>
                    </a:ext>
                  </a:extLst>
                </p:cNvPr>
                <p:cNvSpPr/>
                <p:nvPr/>
              </p:nvSpPr>
              <p:spPr>
                <a:xfrm>
                  <a:off x="6970319" y="2798478"/>
                  <a:ext cx="578497" cy="28996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  <p:sp>
              <p:nvSpPr>
                <p:cNvPr id="32" name="箭头: 右 31">
                  <a:extLst>
                    <a:ext uri="{FF2B5EF4-FFF2-40B4-BE49-F238E27FC236}">
                      <a16:creationId xmlns:a16="http://schemas.microsoft.com/office/drawing/2014/main" id="{E2D654A2-5376-A53D-202C-83FC0A04E490}"/>
                    </a:ext>
                  </a:extLst>
                </p:cNvPr>
                <p:cNvSpPr/>
                <p:nvPr/>
              </p:nvSpPr>
              <p:spPr>
                <a:xfrm>
                  <a:off x="6957294" y="3456562"/>
                  <a:ext cx="578497" cy="28996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D3D6DF6-C26A-78A5-C7DD-61E03AFBD797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42958" y="1380302"/>
              <a:ext cx="864000" cy="6480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52C1AD9-D25C-8DC3-EF35-63F6DFE62FE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42958" y="2078796"/>
              <a:ext cx="864000" cy="648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56CE486-E334-50E8-102B-24A9B3C5BAB1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42958" y="2761386"/>
              <a:ext cx="864000" cy="648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6A3CB34-C033-8917-BA36-1002F71EE052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Diffused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49773" y="3457620"/>
              <a:ext cx="864000" cy="648000"/>
            </a:xfrm>
            <a:prstGeom prst="rect">
              <a:avLst/>
            </a:prstGeom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233FC4D-22BD-F365-2548-5CD0D1B512D8}"/>
                </a:ext>
              </a:extLst>
            </p:cNvPr>
            <p:cNvGrpSpPr/>
            <p:nvPr/>
          </p:nvGrpSpPr>
          <p:grpSpPr>
            <a:xfrm>
              <a:off x="2341077" y="2330182"/>
              <a:ext cx="1245917" cy="1024577"/>
              <a:chOff x="2289775" y="2413207"/>
              <a:chExt cx="1245917" cy="1024577"/>
            </a:xfrm>
          </p:grpSpPr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7030D6CD-DC12-285D-F676-33AD74B8302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89775" y="2413207"/>
                <a:ext cx="864000" cy="648000"/>
              </a:xfrm>
              <a:prstGeom prst="rect">
                <a:avLst/>
              </a:prstGeom>
            </p:spPr>
          </p:pic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54EAD120-4B79-A28F-0924-2DFD914903E5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04619" y="2534704"/>
                <a:ext cx="864000" cy="648000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4B4AE367-E503-50D0-2860-2187D3FED657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19463" y="2653122"/>
                <a:ext cx="864000" cy="648000"/>
              </a:xfrm>
              <a:prstGeom prst="rect">
                <a:avLst/>
              </a:prstGeom>
            </p:spPr>
          </p:pic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241053B3-2E7B-9D1B-3E7D-0C0011A66F90}"/>
                  </a:ext>
                </a:extLst>
              </p:cNvPr>
              <p:cNvPicPr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71692" y="2789784"/>
                <a:ext cx="864000" cy="64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5582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Model estimation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27">
            <a:extLst>
              <a:ext uri="{FF2B5EF4-FFF2-40B4-BE49-F238E27FC236}">
                <a16:creationId xmlns:a16="http://schemas.microsoft.com/office/drawing/2014/main" id="{78B82A4C-05A7-1634-2F51-902D49E7F0AB}"/>
              </a:ext>
            </a:extLst>
          </p:cNvPr>
          <p:cNvSpPr txBox="1"/>
          <p:nvPr/>
        </p:nvSpPr>
        <p:spPr>
          <a:xfrm>
            <a:off x="2378841" y="1219634"/>
            <a:ext cx="553196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/>
              <a:t>After training</a:t>
            </a:r>
            <a:r>
              <a:rPr lang="zh-CN" altLang="en-US" sz="1600" dirty="0"/>
              <a:t> </a:t>
            </a:r>
            <a:r>
              <a:rPr lang="en-US" altLang="zh-CN" sz="1600" dirty="0"/>
              <a:t>with no label, r</a:t>
            </a:r>
            <a:r>
              <a:rPr lang="en-US" sz="1600" dirty="0"/>
              <a:t>emove decoder</a:t>
            </a:r>
            <a:r>
              <a:rPr lang="en-US" altLang="zh-CN" sz="1600" dirty="0"/>
              <a:t> for classification</a:t>
            </a:r>
            <a:r>
              <a:rPr lang="en-US" altLang="zh-CN" sz="1600" dirty="0">
                <a:latin typeface="+mn-lt"/>
              </a:rPr>
              <a:t>:</a:t>
            </a:r>
            <a:endParaRPr lang="en-DE" sz="1600" dirty="0">
              <a:latin typeface="+mn-lt"/>
            </a:endParaRPr>
          </a:p>
        </p:txBody>
      </p:sp>
      <p:sp>
        <p:nvSpPr>
          <p:cNvPr id="68" name="Google Shape;2109;p37">
            <a:extLst>
              <a:ext uri="{FF2B5EF4-FFF2-40B4-BE49-F238E27FC236}">
                <a16:creationId xmlns:a16="http://schemas.microsoft.com/office/drawing/2014/main" id="{F280AD1F-0176-BD6B-0CC6-E4A2B8B8080C}"/>
              </a:ext>
            </a:extLst>
          </p:cNvPr>
          <p:cNvSpPr/>
          <p:nvPr/>
        </p:nvSpPr>
        <p:spPr>
          <a:xfrm>
            <a:off x="72000" y="12384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117;p16">
            <a:extLst>
              <a:ext uri="{FF2B5EF4-FFF2-40B4-BE49-F238E27FC236}">
                <a16:creationId xmlns:a16="http://schemas.microsoft.com/office/drawing/2014/main" id="{D4A89348-E4E9-2055-FAE5-F490E0E30740}"/>
              </a:ext>
            </a:extLst>
          </p:cNvPr>
          <p:cNvSpPr/>
          <p:nvPr/>
        </p:nvSpPr>
        <p:spPr>
          <a:xfrm>
            <a:off x="2530694" y="1964750"/>
            <a:ext cx="604321" cy="1424014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spcFirstLastPara="1" wrap="square" lIns="121900" tIns="121900" rIns="121900" bIns="121900" anchor="ctr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sz="2400"/>
          </a:p>
        </p:txBody>
      </p:sp>
      <p:sp>
        <p:nvSpPr>
          <p:cNvPr id="86" name="Google Shape;118;p16">
            <a:extLst>
              <a:ext uri="{FF2B5EF4-FFF2-40B4-BE49-F238E27FC236}">
                <a16:creationId xmlns:a16="http://schemas.microsoft.com/office/drawing/2014/main" id="{C6A74F0F-A1B3-0796-A6FE-B4FD4C45EE3D}"/>
              </a:ext>
            </a:extLst>
          </p:cNvPr>
          <p:cNvSpPr/>
          <p:nvPr/>
        </p:nvSpPr>
        <p:spPr>
          <a:xfrm rot="5400000">
            <a:off x="3174035" y="2019676"/>
            <a:ext cx="1424013" cy="1314162"/>
          </a:xfrm>
          <a:prstGeom prst="trapezoid">
            <a:avLst>
              <a:gd name="adj" fmla="val 3941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spcFirstLastPara="1" wrap="square" lIns="121900" tIns="121900" rIns="121900" bIns="121900" anchor="ctr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sz="2400"/>
          </a:p>
        </p:txBody>
      </p:sp>
      <p:sp>
        <p:nvSpPr>
          <p:cNvPr id="87" name="Google Shape;119;p16">
            <a:extLst>
              <a:ext uri="{FF2B5EF4-FFF2-40B4-BE49-F238E27FC236}">
                <a16:creationId xmlns:a16="http://schemas.microsoft.com/office/drawing/2014/main" id="{3424C20D-142C-6059-2B36-40B179E994DF}"/>
              </a:ext>
            </a:extLst>
          </p:cNvPr>
          <p:cNvSpPr/>
          <p:nvPr/>
        </p:nvSpPr>
        <p:spPr>
          <a:xfrm>
            <a:off x="4637068" y="1964750"/>
            <a:ext cx="660984" cy="1424014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spcFirstLastPara="1" wrap="square" lIns="121900" tIns="121900" rIns="121900" bIns="121900" anchor="ctr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sz="2400"/>
          </a:p>
        </p:txBody>
      </p:sp>
      <p:sp>
        <p:nvSpPr>
          <p:cNvPr id="88" name="Google Shape;122;p16">
            <a:extLst>
              <a:ext uri="{FF2B5EF4-FFF2-40B4-BE49-F238E27FC236}">
                <a16:creationId xmlns:a16="http://schemas.microsoft.com/office/drawing/2014/main" id="{A9B92FF9-C8AC-2B27-2952-C82EC70CE940}"/>
              </a:ext>
            </a:extLst>
          </p:cNvPr>
          <p:cNvSpPr txBox="1"/>
          <p:nvPr/>
        </p:nvSpPr>
        <p:spPr>
          <a:xfrm>
            <a:off x="3259067" y="2426288"/>
            <a:ext cx="1215539" cy="5530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spcFirstLastPara="1" wrap="square" lIns="121900" tIns="121900" rIns="121900" bIns="121900" anchor="t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GB" sz="1600" b="1" dirty="0">
                <a:latin typeface="+mn-lt"/>
              </a:rPr>
              <a:t>Encoder</a:t>
            </a:r>
            <a:endParaRPr sz="1600" b="1" dirty="0">
              <a:latin typeface="+mn-lt"/>
            </a:endParaRPr>
          </a:p>
        </p:txBody>
      </p:sp>
      <p:sp>
        <p:nvSpPr>
          <p:cNvPr id="92" name="Google Shape;122;p16">
            <a:extLst>
              <a:ext uri="{FF2B5EF4-FFF2-40B4-BE49-F238E27FC236}">
                <a16:creationId xmlns:a16="http://schemas.microsoft.com/office/drawing/2014/main" id="{75CF23DF-88DF-397D-2078-D7A69F018268}"/>
              </a:ext>
            </a:extLst>
          </p:cNvPr>
          <p:cNvSpPr txBox="1"/>
          <p:nvPr/>
        </p:nvSpPr>
        <p:spPr>
          <a:xfrm>
            <a:off x="4779057" y="2436494"/>
            <a:ext cx="401252" cy="635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spcFirstLastPara="1" wrap="square" lIns="121900" tIns="121900" rIns="121900" bIns="121900" anchor="t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GB" sz="1600" b="1" dirty="0">
                <a:latin typeface="+mn-lt"/>
              </a:rPr>
              <a:t>Z</a:t>
            </a:r>
            <a:endParaRPr sz="1600" b="1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F4B0D-F2A5-FC5E-5CD7-FBF2C520B91B}"/>
              </a:ext>
            </a:extLst>
          </p:cNvPr>
          <p:cNvSpPr txBox="1"/>
          <p:nvPr/>
        </p:nvSpPr>
        <p:spPr>
          <a:xfrm>
            <a:off x="2748870" y="2548132"/>
            <a:ext cx="13625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600" b="1" dirty="0">
                <a:latin typeface="+mn-lt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16A3C-0944-316C-FDD0-92BFF0B4B29B}"/>
              </a:ext>
            </a:extLst>
          </p:cNvPr>
          <p:cNvSpPr txBox="1"/>
          <p:nvPr/>
        </p:nvSpPr>
        <p:spPr>
          <a:xfrm>
            <a:off x="4290743" y="3607967"/>
            <a:ext cx="1460336" cy="6265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200" b="1" dirty="0"/>
              <a:t>Latent Features</a:t>
            </a:r>
          </a:p>
          <a:p>
            <a:pPr algn="ctr"/>
            <a:r>
              <a:rPr lang="en-GB" sz="1200" b="1" dirty="0"/>
              <a:t>(lower dimension)</a:t>
            </a:r>
          </a:p>
          <a:p>
            <a:pPr>
              <a:lnSpc>
                <a:spcPct val="114000"/>
              </a:lnSpc>
            </a:pPr>
            <a:endParaRPr lang="en-DE" sz="1600" dirty="0" err="1">
              <a:latin typeface="+mn-lt"/>
            </a:endParaRPr>
          </a:p>
        </p:txBody>
      </p:sp>
      <p:sp>
        <p:nvSpPr>
          <p:cNvPr id="93" name="Google Shape;144;p17">
            <a:extLst>
              <a:ext uri="{FF2B5EF4-FFF2-40B4-BE49-F238E27FC236}">
                <a16:creationId xmlns:a16="http://schemas.microsoft.com/office/drawing/2014/main" id="{CB75597F-8881-CBE9-0F16-996D42816784}"/>
              </a:ext>
            </a:extLst>
          </p:cNvPr>
          <p:cNvSpPr txBox="1"/>
          <p:nvPr/>
        </p:nvSpPr>
        <p:spPr>
          <a:xfrm>
            <a:off x="2313898" y="3481808"/>
            <a:ext cx="10062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Input</a:t>
            </a:r>
            <a:endParaRPr sz="1200" b="1" dirty="0"/>
          </a:p>
        </p:txBody>
      </p:sp>
      <p:sp>
        <p:nvSpPr>
          <p:cNvPr id="94" name="Google Shape;116;p16">
            <a:extLst>
              <a:ext uri="{FF2B5EF4-FFF2-40B4-BE49-F238E27FC236}">
                <a16:creationId xmlns:a16="http://schemas.microsoft.com/office/drawing/2014/main" id="{CB0A7411-1F2B-F8B5-8D91-746C0383E497}"/>
              </a:ext>
            </a:extLst>
          </p:cNvPr>
          <p:cNvSpPr txBox="1"/>
          <p:nvPr/>
        </p:nvSpPr>
        <p:spPr>
          <a:xfrm>
            <a:off x="6040567" y="1900043"/>
            <a:ext cx="2783225" cy="262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>
              <a:buSzPts val="1700"/>
              <a:buChar char="●"/>
            </a:pPr>
            <a:r>
              <a:rPr lang="en-GB" dirty="0"/>
              <a:t>have already learned a latent feature </a:t>
            </a:r>
          </a:p>
          <a:p>
            <a:pPr marL="609585" indent="-448722">
              <a:buSzPts val="1700"/>
              <a:buFontTx/>
              <a:buChar char="●"/>
            </a:pPr>
            <a:r>
              <a:rPr lang="en-GB" dirty="0"/>
              <a:t>capture meaningful information</a:t>
            </a:r>
          </a:p>
          <a:p>
            <a:pPr marL="609585" indent="-448722">
              <a:buSzPts val="1700"/>
              <a:buChar char="●"/>
            </a:pPr>
            <a:r>
              <a:rPr lang="en-US" dirty="0"/>
              <a:t>unsupervised learning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60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Model estimation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0AAD89-139A-4426-FB02-D871CB50C85D}"/>
              </a:ext>
            </a:extLst>
          </p:cNvPr>
          <p:cNvSpPr txBox="1"/>
          <p:nvPr/>
        </p:nvSpPr>
        <p:spPr>
          <a:xfrm>
            <a:off x="2034097" y="826535"/>
            <a:ext cx="7037904" cy="665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Active learning</a:t>
            </a:r>
            <a:r>
              <a:rPr kumimoji="0" lang="en-US" altLang="zh-CN" sz="1800" b="1" i="0" u="none" strike="noStrike" kern="1200" cap="none" spc="0" normalizeH="0" baseline="40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[2]</a:t>
            </a:r>
            <a:endParaRPr lang="en-US" altLang="zh-CN" sz="1800" b="1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1600" dirty="0"/>
              <a:t>Small labeled data + large amounts of unlabeled data -&gt; classification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00FFEAF-6732-42C0-65E6-CA6730120513}"/>
              </a:ext>
            </a:extLst>
          </p:cNvPr>
          <p:cNvSpPr txBox="1"/>
          <p:nvPr/>
        </p:nvSpPr>
        <p:spPr>
          <a:xfrm>
            <a:off x="2050613" y="4757157"/>
            <a:ext cx="5631241" cy="129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Settles, B. (2009). Active learning literature survey.</a:t>
            </a:r>
            <a:endParaRPr lang="zh-CN" altLang="en-US" sz="8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A28711-73BD-168E-A5B8-072EF1D2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367" y="1846751"/>
            <a:ext cx="4773793" cy="2880305"/>
          </a:xfrm>
          <a:prstGeom prst="rect">
            <a:avLst/>
          </a:prstGeom>
        </p:spPr>
      </p:pic>
      <p:sp>
        <p:nvSpPr>
          <p:cNvPr id="24" name="Google Shape;2109;p37">
            <a:extLst>
              <a:ext uri="{FF2B5EF4-FFF2-40B4-BE49-F238E27FC236}">
                <a16:creationId xmlns:a16="http://schemas.microsoft.com/office/drawing/2014/main" id="{C9C7AC97-1630-73A1-07CD-DBEC9CB5BE51}"/>
              </a:ext>
            </a:extLst>
          </p:cNvPr>
          <p:cNvSpPr/>
          <p:nvPr/>
        </p:nvSpPr>
        <p:spPr>
          <a:xfrm>
            <a:off x="72000" y="12384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91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Model estimation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02FC46-4D54-E1DC-2D5B-F53C383533AC}"/>
              </a:ext>
            </a:extLst>
          </p:cNvPr>
          <p:cNvSpPr txBox="1"/>
          <p:nvPr/>
        </p:nvSpPr>
        <p:spPr>
          <a:xfrm>
            <a:off x="2034096" y="826535"/>
            <a:ext cx="7069987" cy="697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Yolo(You Only Look Once)</a:t>
            </a:r>
            <a:r>
              <a:rPr kumimoji="0" lang="en-US" altLang="zh-CN" sz="1800" b="1" i="0" u="none" strike="noStrike" kern="1200" cap="none" spc="0" normalizeH="0" baseline="40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[3]</a:t>
            </a:r>
          </a:p>
          <a:p>
            <a:pPr>
              <a:lnSpc>
                <a:spcPct val="114000"/>
              </a:lnSpc>
            </a:pPr>
            <a:r>
              <a:rPr lang="en-US" altLang="zh-CN" dirty="0"/>
              <a:t>The algorithm with high speed and accuracy -&gt; classification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533D22F-7FCA-E2A2-49C1-6B8770C82600}"/>
              </a:ext>
            </a:extLst>
          </p:cNvPr>
          <p:cNvSpPr txBox="1"/>
          <p:nvPr/>
        </p:nvSpPr>
        <p:spPr>
          <a:xfrm>
            <a:off x="2050613" y="4757157"/>
            <a:ext cx="5631241" cy="269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Bochkovskiy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Wang, C. Y., &amp; Liao, H. Y. M. (2020). Yolov4: Optimal speed and accuracy of object detection. </a:t>
            </a:r>
            <a:r>
              <a:rPr lang="en-US" altLang="zh-CN" sz="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arXiv:2004.10934.</a:t>
            </a:r>
            <a:endParaRPr lang="zh-CN" altLang="en-US" sz="8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52ECC2-F939-C089-8078-E8A463175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885" y="1846751"/>
            <a:ext cx="3679940" cy="2746426"/>
          </a:xfrm>
          <a:prstGeom prst="rect">
            <a:avLst/>
          </a:prstGeom>
        </p:spPr>
      </p:pic>
      <p:sp>
        <p:nvSpPr>
          <p:cNvPr id="25" name="Google Shape;2109;p37">
            <a:extLst>
              <a:ext uri="{FF2B5EF4-FFF2-40B4-BE49-F238E27FC236}">
                <a16:creationId xmlns:a16="http://schemas.microsoft.com/office/drawing/2014/main" id="{5B7BDF2F-E6AD-521F-C89C-0182D7C0EDE1}"/>
              </a:ext>
            </a:extLst>
          </p:cNvPr>
          <p:cNvSpPr/>
          <p:nvPr/>
        </p:nvSpPr>
        <p:spPr>
          <a:xfrm>
            <a:off x="72000" y="12384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50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D74332E-AC82-AAD4-200E-8E647B099F0E}"/>
              </a:ext>
            </a:extLst>
          </p:cNvPr>
          <p:cNvSpPr/>
          <p:nvPr/>
        </p:nvSpPr>
        <p:spPr>
          <a:xfrm>
            <a:off x="-55571" y="0"/>
            <a:ext cx="1908575" cy="5178490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4A5AC0-76A3-9531-C813-28819D350300}"/>
              </a:ext>
            </a:extLst>
          </p:cNvPr>
          <p:cNvCxnSpPr>
            <a:cxnSpLocks/>
          </p:cNvCxnSpPr>
          <p:nvPr/>
        </p:nvCxnSpPr>
        <p:spPr>
          <a:xfrm>
            <a:off x="146506" y="0"/>
            <a:ext cx="0" cy="5132301"/>
          </a:xfrm>
          <a:prstGeom prst="line">
            <a:avLst/>
          </a:prstGeom>
          <a:ln w="1905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47B721D6-ADCA-BDED-BC0F-46B7F69F707D}"/>
              </a:ext>
            </a:extLst>
          </p:cNvPr>
          <p:cNvSpPr txBox="1"/>
          <p:nvPr/>
        </p:nvSpPr>
        <p:spPr>
          <a:xfrm>
            <a:off x="328916" y="486296"/>
            <a:ext cx="13067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 Preprocess</a:t>
            </a:r>
            <a:endParaRPr lang="zh-CN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AA6AEE3-3CDE-8848-24EF-9BD07E4FA3FF}"/>
              </a:ext>
            </a:extLst>
          </p:cNvPr>
          <p:cNvSpPr txBox="1"/>
          <p:nvPr/>
        </p:nvSpPr>
        <p:spPr>
          <a:xfrm>
            <a:off x="327600" y="1926000"/>
            <a:ext cx="131606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evaluation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50B3232-0C0E-5439-481A-253FB5617FAF}"/>
              </a:ext>
            </a:extLst>
          </p:cNvPr>
          <p:cNvSpPr txBox="1"/>
          <p:nvPr/>
        </p:nvSpPr>
        <p:spPr>
          <a:xfrm>
            <a:off x="327600" y="4086000"/>
            <a:ext cx="52084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Model evaluation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6DB35-6A92-26D4-69B7-AE82E836E357}"/>
              </a:ext>
            </a:extLst>
          </p:cNvPr>
          <p:cNvSpPr txBox="1"/>
          <p:nvPr/>
        </p:nvSpPr>
        <p:spPr>
          <a:xfrm>
            <a:off x="327600" y="1206000"/>
            <a:ext cx="132728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Model estimation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C9933F-E46D-0115-EEC6-219D0C3CAE3A}"/>
              </a:ext>
            </a:extLst>
          </p:cNvPr>
          <p:cNvSpPr txBox="1"/>
          <p:nvPr/>
        </p:nvSpPr>
        <p:spPr>
          <a:xfrm>
            <a:off x="327600" y="2646000"/>
            <a:ext cx="349455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Barlow Semi Condensed Medium"/>
              </a:rPr>
              <a:t>Web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FB8AA4D-85DF-9FB8-F426-6D985EF71054}"/>
              </a:ext>
            </a:extLst>
          </p:cNvPr>
          <p:cNvSpPr txBox="1"/>
          <p:nvPr/>
        </p:nvSpPr>
        <p:spPr>
          <a:xfrm>
            <a:off x="327600" y="3366000"/>
            <a:ext cx="1235916" cy="233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&amp; Repository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0370F43-4403-A6B8-7453-1FAE6C46D3D1}"/>
              </a:ext>
            </a:extLst>
          </p:cNvPr>
          <p:cNvSpPr txBox="1"/>
          <p:nvPr/>
        </p:nvSpPr>
        <p:spPr>
          <a:xfrm>
            <a:off x="327600" y="4806000"/>
            <a:ext cx="10569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Video/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Report</a:t>
            </a:r>
            <a:endParaRPr lang="zh-CN" altLang="en-US" sz="1400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EDC2A4-9BBA-64D6-D06F-58C0A855B06E}"/>
                  </a:ext>
                </a:extLst>
              </p:cNvPr>
              <p:cNvSpPr txBox="1"/>
              <p:nvPr/>
            </p:nvSpPr>
            <p:spPr>
              <a:xfrm>
                <a:off x="2509008" y="996043"/>
                <a:ext cx="6305620" cy="4935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Accuracy: the percentage of accurate predictions</a:t>
                </a: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Precision: the fraction of relevant instances among the retrieved instances</a:t>
                </a: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DE" sz="1600" dirty="0"/>
              </a:p>
              <a:p>
                <a:pPr>
                  <a:lnSpc>
                    <a:spcPct val="114000"/>
                  </a:lnSpc>
                </a:pPr>
                <a:endParaRPr lang="en-DE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Recall: the fraction of relevant instances that were retrieved </a:t>
                </a: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DE" sz="1600" dirty="0"/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DE" sz="1600" dirty="0"/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DE" sz="1600" dirty="0"/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DE" sz="1600" dirty="0"/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DE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DE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DE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EDC2A4-9BBA-64D6-D06F-58C0A855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008" y="996043"/>
                <a:ext cx="6305620" cy="4935967"/>
              </a:xfrm>
              <a:prstGeom prst="rect">
                <a:avLst/>
              </a:prstGeom>
              <a:blipFill>
                <a:blip r:embed="rId4"/>
                <a:stretch>
                  <a:fillRect l="-1807" t="-12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2109;p37">
            <a:extLst>
              <a:ext uri="{FF2B5EF4-FFF2-40B4-BE49-F238E27FC236}">
                <a16:creationId xmlns:a16="http://schemas.microsoft.com/office/drawing/2014/main" id="{103F9871-1FA5-8239-4401-B72885424CC4}"/>
              </a:ext>
            </a:extLst>
          </p:cNvPr>
          <p:cNvSpPr/>
          <p:nvPr/>
        </p:nvSpPr>
        <p:spPr>
          <a:xfrm>
            <a:off x="72000" y="1962000"/>
            <a:ext cx="151200" cy="1512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212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37_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002060"/>
      </a:accent2>
      <a:accent3>
        <a:srgbClr val="0070C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2092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8753A7EE4F104489D6F39D79D1BF42" ma:contentTypeVersion="4" ma:contentTypeDescription="Create a new document." ma:contentTypeScope="" ma:versionID="e960653946a9ce811f367d103aedca50">
  <xsd:schema xmlns:xsd="http://www.w3.org/2001/XMLSchema" xmlns:xs="http://www.w3.org/2001/XMLSchema" xmlns:p="http://schemas.microsoft.com/office/2006/metadata/properties" xmlns:ns2="a808fc1f-b5fd-4e41-9d07-682561c11043" targetNamespace="http://schemas.microsoft.com/office/2006/metadata/properties" ma:root="true" ma:fieldsID="0e367c33a7c91cad604ff748424737e7" ns2:_="">
    <xsd:import namespace="a808fc1f-b5fd-4e41-9d07-682561c11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8fc1f-b5fd-4e41-9d07-682561c110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56B70-628E-4B87-9F0F-B0F760CE05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FB01BD9-49C9-4533-BE8F-BC3F9E0343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08fc1f-b5fd-4e41-9d07-682561c110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689295-2476-41D0-BFA7-CE0B48831E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3169</TotalTime>
  <Words>931</Words>
  <Application>Microsoft Office PowerPoint</Application>
  <PresentationFormat>全屏显示(16:9)</PresentationFormat>
  <Paragraphs>297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</vt:i4>
      </vt:variant>
    </vt:vector>
  </HeadingPairs>
  <TitlesOfParts>
    <vt:vector size="41" baseType="lpstr">
      <vt:lpstr>Inter</vt:lpstr>
      <vt:lpstr>Roboto Regular</vt:lpstr>
      <vt:lpstr>Yellix</vt:lpstr>
      <vt:lpstr>思源宋体 CN Heavy</vt:lpstr>
      <vt:lpstr>微软雅黑</vt:lpstr>
      <vt:lpstr>Arial</vt:lpstr>
      <vt:lpstr>Calibri</vt:lpstr>
      <vt:lpstr>Cambria Math</vt:lpstr>
      <vt:lpstr>Courier New</vt:lpstr>
      <vt:lpstr>Fjalla One</vt:lpstr>
      <vt:lpstr>Impact</vt:lpstr>
      <vt:lpstr>Symbol</vt:lpstr>
      <vt:lpstr>Times New Roman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37_Office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ga68bow</dc:creator>
  <cp:lastModifiedBy>niexueqing</cp:lastModifiedBy>
  <cp:revision>309</cp:revision>
  <cp:lastPrinted>2015-07-30T14:04:45Z</cp:lastPrinted>
  <dcterms:created xsi:type="dcterms:W3CDTF">2017-11-15T09:52:15Z</dcterms:created>
  <dcterms:modified xsi:type="dcterms:W3CDTF">2022-06-20T21:07:03Z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0x010100B58753A7EE4F104489D6F39D79D1BF42</vt:lpwstr>
  </property>
</Properties>
</file>